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8"/>
  </p:notesMasterIdLst>
  <p:sldIdLst>
    <p:sldId id="314" r:id="rId5"/>
    <p:sldId id="315" r:id="rId6"/>
    <p:sldId id="316" r:id="rId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  <p15:guide id="3" orient="horz" pos="2154">
          <p15:clr>
            <a:srgbClr val="A4A3A4"/>
          </p15:clr>
        </p15:guide>
        <p15:guide id="4" pos="3367">
          <p15:clr>
            <a:srgbClr val="A4A3A4"/>
          </p15:clr>
        </p15:guide>
        <p15:guide id="5" pos="260">
          <p15:clr>
            <a:srgbClr val="A4A3A4"/>
          </p15:clr>
        </p15:guide>
        <p15:guide id="6" orient="horz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BD87B6-0276-438A-98D2-662F5E802A68}" v="7" dt="2026-02-04T13:34:33.5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428" y="-48"/>
      </p:cViewPr>
      <p:guideLst>
        <p:guide orient="horz" pos="2381"/>
        <p:guide pos="3368"/>
        <p:guide orient="horz" pos="2154"/>
        <p:guide pos="3367"/>
        <p:guide pos="260"/>
        <p:guide orient="horz" pos="192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émie Martineau" userId="2d207a23-aebf-4b1a-bc0b-7537472175b8" providerId="ADAL" clId="{86C7C01F-0B0E-40FA-9A12-93AEDB7555D5}"/>
    <pc:docChg chg="undo custSel addSld delSld modSld sldOrd modMainMaster">
      <pc:chgData name="Noémie Martineau" userId="2d207a23-aebf-4b1a-bc0b-7537472175b8" providerId="ADAL" clId="{86C7C01F-0B0E-40FA-9A12-93AEDB7555D5}" dt="2026-01-27T13:13:20.354" v="216"/>
      <pc:docMkLst>
        <pc:docMk/>
      </pc:docMkLst>
      <pc:sldMasterChg chg="delSldLayout modSldLayout">
        <pc:chgData name="Noémie Martineau" userId="2d207a23-aebf-4b1a-bc0b-7537472175b8" providerId="ADAL" clId="{86C7C01F-0B0E-40FA-9A12-93AEDB7555D5}" dt="2026-01-27T13:13:20.354" v="216"/>
        <pc:sldMasterMkLst>
          <pc:docMk/>
          <pc:sldMasterMk cId="1129046063" sldId="2147483672"/>
        </pc:sldMasterMkLst>
        <pc:sldLayoutChg chg="addSp delSp modSp mod">
          <pc:chgData name="Noémie Martineau" userId="2d207a23-aebf-4b1a-bc0b-7537472175b8" providerId="ADAL" clId="{86C7C01F-0B0E-40FA-9A12-93AEDB7555D5}" dt="2026-01-27T13:13:20.354" v="216"/>
          <pc:sldLayoutMkLst>
            <pc:docMk/>
            <pc:sldMasterMk cId="1129046063" sldId="2147483672"/>
            <pc:sldLayoutMk cId="4237521971" sldId="2147483714"/>
          </pc:sldLayoutMkLst>
          <pc:spChg chg="add mod">
            <ac:chgData name="Noémie Martineau" userId="2d207a23-aebf-4b1a-bc0b-7537472175b8" providerId="ADAL" clId="{86C7C01F-0B0E-40FA-9A12-93AEDB7555D5}" dt="2026-01-27T11:15:27.388" v="159" actId="20577"/>
            <ac:spMkLst>
              <pc:docMk/>
              <pc:sldMasterMk cId="1129046063" sldId="2147483672"/>
              <pc:sldLayoutMk cId="4237521971" sldId="2147483714"/>
              <ac:spMk id="3" creationId="{B2779DB2-5743-CAF4-E15B-F380AC4A519C}"/>
            </ac:spMkLst>
          </pc:spChg>
          <pc:spChg chg="mod">
            <ac:chgData name="Noémie Martineau" userId="2d207a23-aebf-4b1a-bc0b-7537472175b8" providerId="ADAL" clId="{86C7C01F-0B0E-40FA-9A12-93AEDB7555D5}" dt="2026-01-27T11:15:05.373" v="104" actId="1076"/>
            <ac:spMkLst>
              <pc:docMk/>
              <pc:sldMasterMk cId="1129046063" sldId="2147483672"/>
              <pc:sldLayoutMk cId="4237521971" sldId="2147483714"/>
              <ac:spMk id="36" creationId="{9BC162D1-E9D1-4EB3-8B5B-8C627EBBE418}"/>
            </ac:spMkLst>
          </pc:spChg>
          <pc:spChg chg="mod">
            <ac:chgData name="Noémie Martineau" userId="2d207a23-aebf-4b1a-bc0b-7537472175b8" providerId="ADAL" clId="{86C7C01F-0B0E-40FA-9A12-93AEDB7555D5}" dt="2026-01-27T11:15:05.373" v="104" actId="1076"/>
            <ac:spMkLst>
              <pc:docMk/>
              <pc:sldMasterMk cId="1129046063" sldId="2147483672"/>
              <pc:sldLayoutMk cId="4237521971" sldId="2147483714"/>
              <ac:spMk id="39" creationId="{8529137B-B9B3-46D2-A815-7744B39B48EF}"/>
            </ac:spMkLst>
          </pc:spChg>
          <pc:spChg chg="mod">
            <ac:chgData name="Noémie Martineau" userId="2d207a23-aebf-4b1a-bc0b-7537472175b8" providerId="ADAL" clId="{86C7C01F-0B0E-40FA-9A12-93AEDB7555D5}" dt="2026-01-27T11:15:05.373" v="104" actId="1076"/>
            <ac:spMkLst>
              <pc:docMk/>
              <pc:sldMasterMk cId="1129046063" sldId="2147483672"/>
              <pc:sldLayoutMk cId="4237521971" sldId="2147483714"/>
              <ac:spMk id="40" creationId="{AFCCBC3A-919B-4FDE-8BEA-31B63A678994}"/>
            </ac:spMkLst>
          </pc:spChg>
          <pc:spChg chg="mod">
            <ac:chgData name="Noémie Martineau" userId="2d207a23-aebf-4b1a-bc0b-7537472175b8" providerId="ADAL" clId="{86C7C01F-0B0E-40FA-9A12-93AEDB7555D5}" dt="2026-01-27T11:15:05.373" v="104" actId="1076"/>
            <ac:spMkLst>
              <pc:docMk/>
              <pc:sldMasterMk cId="1129046063" sldId="2147483672"/>
              <pc:sldLayoutMk cId="4237521971" sldId="2147483714"/>
              <ac:spMk id="43" creationId="{7CCBB674-AF87-4C33-8C0E-D75633436C92}"/>
            </ac:spMkLst>
          </pc:spChg>
          <pc:spChg chg="mod">
            <ac:chgData name="Noémie Martineau" userId="2d207a23-aebf-4b1a-bc0b-7537472175b8" providerId="ADAL" clId="{86C7C01F-0B0E-40FA-9A12-93AEDB7555D5}" dt="2026-01-27T11:15:08.342" v="105" actId="1076"/>
            <ac:spMkLst>
              <pc:docMk/>
              <pc:sldMasterMk cId="1129046063" sldId="2147483672"/>
              <pc:sldLayoutMk cId="4237521971" sldId="2147483714"/>
              <ac:spMk id="44" creationId="{F49C48E2-27C0-4E40-BD29-936E792C9D40}"/>
            </ac:spMkLst>
          </pc:spChg>
          <pc:spChg chg="mod">
            <ac:chgData name="Noémie Martineau" userId="2d207a23-aebf-4b1a-bc0b-7537472175b8" providerId="ADAL" clId="{86C7C01F-0B0E-40FA-9A12-93AEDB7555D5}" dt="2026-01-27T11:15:05.373" v="104" actId="1076"/>
            <ac:spMkLst>
              <pc:docMk/>
              <pc:sldMasterMk cId="1129046063" sldId="2147483672"/>
              <pc:sldLayoutMk cId="4237521971" sldId="2147483714"/>
              <ac:spMk id="45" creationId="{080B185F-6524-40FD-AA6E-B411D45F4E83}"/>
            </ac:spMkLst>
          </pc:spChg>
          <pc:spChg chg="mod">
            <ac:chgData name="Noémie Martineau" userId="2d207a23-aebf-4b1a-bc0b-7537472175b8" providerId="ADAL" clId="{86C7C01F-0B0E-40FA-9A12-93AEDB7555D5}" dt="2026-01-27T11:15:34.558" v="160" actId="1076"/>
            <ac:spMkLst>
              <pc:docMk/>
              <pc:sldMasterMk cId="1129046063" sldId="2147483672"/>
              <pc:sldLayoutMk cId="4237521971" sldId="2147483714"/>
              <ac:spMk id="47" creationId="{F6388990-2AF6-4873-B49F-C0F120E0CABF}"/>
            </ac:spMkLst>
          </pc:spChg>
          <pc:spChg chg="mod">
            <ac:chgData name="Noémie Martineau" userId="2d207a23-aebf-4b1a-bc0b-7537472175b8" providerId="ADAL" clId="{86C7C01F-0B0E-40FA-9A12-93AEDB7555D5}" dt="2026-01-27T11:15:36.611" v="161" actId="1076"/>
            <ac:spMkLst>
              <pc:docMk/>
              <pc:sldMasterMk cId="1129046063" sldId="2147483672"/>
              <pc:sldLayoutMk cId="4237521971" sldId="2147483714"/>
              <ac:spMk id="53" creationId="{09B13784-C9EC-410D-A9A8-A1E9158CFA3D}"/>
            </ac:spMkLst>
          </pc:spChg>
          <pc:spChg chg="mod">
            <ac:chgData name="Noémie Martineau" userId="2d207a23-aebf-4b1a-bc0b-7537472175b8" providerId="ADAL" clId="{86C7C01F-0B0E-40FA-9A12-93AEDB7555D5}" dt="2026-01-27T11:15:05.373" v="104" actId="1076"/>
            <ac:spMkLst>
              <pc:docMk/>
              <pc:sldMasterMk cId="1129046063" sldId="2147483672"/>
              <pc:sldLayoutMk cId="4237521971" sldId="2147483714"/>
              <ac:spMk id="56" creationId="{AC963E4B-77A2-4A93-B85A-E8B1BAEDAA97}"/>
            </ac:spMkLst>
          </pc:spChg>
          <pc:spChg chg="mod">
            <ac:chgData name="Noémie Martineau" userId="2d207a23-aebf-4b1a-bc0b-7537472175b8" providerId="ADAL" clId="{86C7C01F-0B0E-40FA-9A12-93AEDB7555D5}" dt="2026-01-27T11:15:05.373" v="104" actId="1076"/>
            <ac:spMkLst>
              <pc:docMk/>
              <pc:sldMasterMk cId="1129046063" sldId="2147483672"/>
              <pc:sldLayoutMk cId="4237521971" sldId="2147483714"/>
              <ac:spMk id="61" creationId="{12D58484-DBE0-403D-B861-66694EF914B2}"/>
            </ac:spMkLst>
          </pc:spChg>
          <pc:spChg chg="mod">
            <ac:chgData name="Noémie Martineau" userId="2d207a23-aebf-4b1a-bc0b-7537472175b8" providerId="ADAL" clId="{86C7C01F-0B0E-40FA-9A12-93AEDB7555D5}" dt="2026-01-27T11:15:05.373" v="104" actId="1076"/>
            <ac:spMkLst>
              <pc:docMk/>
              <pc:sldMasterMk cId="1129046063" sldId="2147483672"/>
              <pc:sldLayoutMk cId="4237521971" sldId="2147483714"/>
              <ac:spMk id="62" creationId="{5D098A8F-DFD4-4943-8EF2-CDB6CB9CDACF}"/>
            </ac:spMkLst>
          </pc:spChg>
          <pc:spChg chg="mod">
            <ac:chgData name="Noémie Martineau" userId="2d207a23-aebf-4b1a-bc0b-7537472175b8" providerId="ADAL" clId="{86C7C01F-0B0E-40FA-9A12-93AEDB7555D5}" dt="2026-01-27T11:15:05.373" v="104" actId="1076"/>
            <ac:spMkLst>
              <pc:docMk/>
              <pc:sldMasterMk cId="1129046063" sldId="2147483672"/>
              <pc:sldLayoutMk cId="4237521971" sldId="2147483714"/>
              <ac:spMk id="63" creationId="{73E233E2-7AA3-4CDC-AD3C-72E9D81CA158}"/>
            </ac:spMkLst>
          </pc:spChg>
          <pc:spChg chg="mod">
            <ac:chgData name="Noémie Martineau" userId="2d207a23-aebf-4b1a-bc0b-7537472175b8" providerId="ADAL" clId="{86C7C01F-0B0E-40FA-9A12-93AEDB7555D5}" dt="2026-01-27T11:15:05.373" v="104" actId="1076"/>
            <ac:spMkLst>
              <pc:docMk/>
              <pc:sldMasterMk cId="1129046063" sldId="2147483672"/>
              <pc:sldLayoutMk cId="4237521971" sldId="2147483714"/>
              <ac:spMk id="64" creationId="{35AA5B0A-CDFF-4C5E-AA8C-3AB975315648}"/>
            </ac:spMkLst>
          </pc:spChg>
          <pc:spChg chg="mod">
            <ac:chgData name="Noémie Martineau" userId="2d207a23-aebf-4b1a-bc0b-7537472175b8" providerId="ADAL" clId="{86C7C01F-0B0E-40FA-9A12-93AEDB7555D5}" dt="2026-01-27T11:15:08.342" v="105" actId="1076"/>
            <ac:spMkLst>
              <pc:docMk/>
              <pc:sldMasterMk cId="1129046063" sldId="2147483672"/>
              <pc:sldLayoutMk cId="4237521971" sldId="2147483714"/>
              <ac:spMk id="65" creationId="{384F4972-ACA9-4F87-93A3-1C763A00DA9D}"/>
            </ac:spMkLst>
          </pc:spChg>
        </pc:sldLayoutChg>
      </pc:sldMasterChg>
    </pc:docChg>
  </pc:docChgLst>
  <pc:docChgLst>
    <pc:chgData name="Clement Serra" userId="S::clement.serra_unilim.fr#ext#@sharingscet.onmicrosoft.com::1d6572a2-d51a-4368-bdd9-aa642093a046" providerId="AD" clId="Web-{A39F28BB-CDA6-4867-876A-A34B44C31565}"/>
    <pc:docChg chg="modSld">
      <pc:chgData name="Clement Serra" userId="S::clement.serra_unilim.fr#ext#@sharingscet.onmicrosoft.com::1d6572a2-d51a-4368-bdd9-aa642093a046" providerId="AD" clId="Web-{A39F28BB-CDA6-4867-876A-A34B44C31565}" dt="2026-01-30T09:15:06.867" v="6"/>
      <pc:docMkLst>
        <pc:docMk/>
      </pc:docMkLst>
    </pc:docChg>
  </pc:docChgLst>
  <pc:docChgLst>
    <pc:chgData name="Christine Dotsey" userId="5856376a-5c65-4b40-89ae-dbd609b431f2" providerId="ADAL" clId="{15904079-D061-46BB-83FA-E094335C23E9}"/>
    <pc:docChg chg="custSel addSld delSld modSld modMainMaster">
      <pc:chgData name="Christine Dotsey" userId="5856376a-5c65-4b40-89ae-dbd609b431f2" providerId="ADAL" clId="{15904079-D061-46BB-83FA-E094335C23E9}" dt="2026-02-04T13:34:34.765" v="438" actId="20577"/>
      <pc:docMkLst>
        <pc:docMk/>
      </pc:docMkLst>
      <pc:sldChg chg="modSp del mod">
        <pc:chgData name="Christine Dotsey" userId="5856376a-5c65-4b40-89ae-dbd609b431f2" providerId="ADAL" clId="{15904079-D061-46BB-83FA-E094335C23E9}" dt="2026-02-04T13:08:51.474" v="372" actId="47"/>
        <pc:sldMkLst>
          <pc:docMk/>
          <pc:sldMk cId="2487344125" sldId="311"/>
        </pc:sldMkLst>
        <pc:spChg chg="mod">
          <ac:chgData name="Christine Dotsey" userId="5856376a-5c65-4b40-89ae-dbd609b431f2" providerId="ADAL" clId="{15904079-D061-46BB-83FA-E094335C23E9}" dt="2026-02-04T12:52:30.283" v="0" actId="1076"/>
          <ac:spMkLst>
            <pc:docMk/>
            <pc:sldMk cId="2487344125" sldId="311"/>
            <ac:spMk id="9" creationId="{588852ED-4D5B-42F2-8E13-5C703D7DAC89}"/>
          </ac:spMkLst>
        </pc:spChg>
        <pc:spChg chg="mod">
          <ac:chgData name="Christine Dotsey" userId="5856376a-5c65-4b40-89ae-dbd609b431f2" providerId="ADAL" clId="{15904079-D061-46BB-83FA-E094335C23E9}" dt="2026-02-04T12:52:35.999" v="1" actId="1076"/>
          <ac:spMkLst>
            <pc:docMk/>
            <pc:sldMk cId="2487344125" sldId="311"/>
            <ac:spMk id="10" creationId="{7C40F3EE-B986-49AE-A6F7-A257E075BF96}"/>
          </ac:spMkLst>
        </pc:spChg>
        <pc:spChg chg="mod">
          <ac:chgData name="Christine Dotsey" userId="5856376a-5c65-4b40-89ae-dbd609b431f2" providerId="ADAL" clId="{15904079-D061-46BB-83FA-E094335C23E9}" dt="2026-02-04T12:52:39.570" v="2" actId="1076"/>
          <ac:spMkLst>
            <pc:docMk/>
            <pc:sldMk cId="2487344125" sldId="311"/>
            <ac:spMk id="11" creationId="{C8194014-B506-4EF3-87EB-A1BEB7484669}"/>
          </ac:spMkLst>
        </pc:spChg>
        <pc:spChg chg="mod">
          <ac:chgData name="Christine Dotsey" userId="5856376a-5c65-4b40-89ae-dbd609b431f2" providerId="ADAL" clId="{15904079-D061-46BB-83FA-E094335C23E9}" dt="2026-02-04T12:52:43.490" v="3" actId="1076"/>
          <ac:spMkLst>
            <pc:docMk/>
            <pc:sldMk cId="2487344125" sldId="311"/>
            <ac:spMk id="12" creationId="{AB861D7D-4A8D-4922-87A7-3C53A236317C}"/>
          </ac:spMkLst>
        </pc:spChg>
      </pc:sldChg>
      <pc:sldChg chg="del">
        <pc:chgData name="Christine Dotsey" userId="5856376a-5c65-4b40-89ae-dbd609b431f2" providerId="ADAL" clId="{15904079-D061-46BB-83FA-E094335C23E9}" dt="2026-02-04T13:08:53.429" v="374" actId="47"/>
        <pc:sldMkLst>
          <pc:docMk/>
          <pc:sldMk cId="1780033430" sldId="312"/>
        </pc:sldMkLst>
      </pc:sldChg>
      <pc:sldChg chg="del">
        <pc:chgData name="Christine Dotsey" userId="5856376a-5c65-4b40-89ae-dbd609b431f2" providerId="ADAL" clId="{15904079-D061-46BB-83FA-E094335C23E9}" dt="2026-02-04T13:08:52.421" v="373" actId="47"/>
        <pc:sldMkLst>
          <pc:docMk/>
          <pc:sldMk cId="2734833756" sldId="313"/>
        </pc:sldMkLst>
      </pc:sldChg>
      <pc:sldChg chg="modSp new mod">
        <pc:chgData name="Christine Dotsey" userId="5856376a-5c65-4b40-89ae-dbd609b431f2" providerId="ADAL" clId="{15904079-D061-46BB-83FA-E094335C23E9}" dt="2026-02-04T13:34:23.828" v="434" actId="20577"/>
        <pc:sldMkLst>
          <pc:docMk/>
          <pc:sldMk cId="1283410251" sldId="314"/>
        </pc:sldMkLst>
        <pc:spChg chg="mod">
          <ac:chgData name="Christine Dotsey" userId="5856376a-5c65-4b40-89ae-dbd609b431f2" providerId="ADAL" clId="{15904079-D061-46BB-83FA-E094335C23E9}" dt="2026-02-04T13:08:40.539" v="369" actId="20577"/>
          <ac:spMkLst>
            <pc:docMk/>
            <pc:sldMk cId="1283410251" sldId="314"/>
            <ac:spMk id="3" creationId="{1FC1323F-5007-BE8C-1091-33155704E53B}"/>
          </ac:spMkLst>
        </pc:spChg>
        <pc:spChg chg="mod">
          <ac:chgData name="Christine Dotsey" userId="5856376a-5c65-4b40-89ae-dbd609b431f2" providerId="ADAL" clId="{15904079-D061-46BB-83FA-E094335C23E9}" dt="2026-02-04T13:34:23.828" v="434" actId="20577"/>
          <ac:spMkLst>
            <pc:docMk/>
            <pc:sldMk cId="1283410251" sldId="314"/>
            <ac:spMk id="4" creationId="{944D6053-C9C9-0D2A-CF42-0FCAC560B141}"/>
          </ac:spMkLst>
        </pc:spChg>
        <pc:spChg chg="mod">
          <ac:chgData name="Christine Dotsey" userId="5856376a-5c65-4b40-89ae-dbd609b431f2" providerId="ADAL" clId="{15904079-D061-46BB-83FA-E094335C23E9}" dt="2026-02-04T13:11:19.582" v="414" actId="108"/>
          <ac:spMkLst>
            <pc:docMk/>
            <pc:sldMk cId="1283410251" sldId="314"/>
            <ac:spMk id="8" creationId="{29E8E4CF-19DA-B042-8B7D-9634D4CD7FE9}"/>
          </ac:spMkLst>
        </pc:spChg>
        <pc:spChg chg="mod">
          <ac:chgData name="Christine Dotsey" userId="5856376a-5c65-4b40-89ae-dbd609b431f2" providerId="ADAL" clId="{15904079-D061-46BB-83FA-E094335C23E9}" dt="2026-02-04T13:11:21.339" v="415" actId="108"/>
          <ac:spMkLst>
            <pc:docMk/>
            <pc:sldMk cId="1283410251" sldId="314"/>
            <ac:spMk id="9" creationId="{6DADE511-70A7-C2C2-C5AB-9F7814271C32}"/>
          </ac:spMkLst>
        </pc:spChg>
        <pc:spChg chg="mod">
          <ac:chgData name="Christine Dotsey" userId="5856376a-5c65-4b40-89ae-dbd609b431f2" providerId="ADAL" clId="{15904079-D061-46BB-83FA-E094335C23E9}" dt="2026-02-04T13:11:25.739" v="417" actId="108"/>
          <ac:spMkLst>
            <pc:docMk/>
            <pc:sldMk cId="1283410251" sldId="314"/>
            <ac:spMk id="10" creationId="{FAEA1E46-9472-66E6-764F-053F6BD8D2DB}"/>
          </ac:spMkLst>
        </pc:spChg>
        <pc:spChg chg="mod">
          <ac:chgData name="Christine Dotsey" userId="5856376a-5c65-4b40-89ae-dbd609b431f2" providerId="ADAL" clId="{15904079-D061-46BB-83FA-E094335C23E9}" dt="2026-02-04T13:11:50.029" v="424" actId="14100"/>
          <ac:spMkLst>
            <pc:docMk/>
            <pc:sldMk cId="1283410251" sldId="314"/>
            <ac:spMk id="11" creationId="{AB0867CD-7EF1-4F68-8655-8EC8B108F515}"/>
          </ac:spMkLst>
        </pc:spChg>
        <pc:spChg chg="mod">
          <ac:chgData name="Christine Dotsey" userId="5856376a-5c65-4b40-89ae-dbd609b431f2" providerId="ADAL" clId="{15904079-D061-46BB-83FA-E094335C23E9}" dt="2026-02-04T13:11:27.782" v="418" actId="108"/>
          <ac:spMkLst>
            <pc:docMk/>
            <pc:sldMk cId="1283410251" sldId="314"/>
            <ac:spMk id="12" creationId="{E14620D0-C48F-4F92-490F-4634A20EBC42}"/>
          </ac:spMkLst>
        </pc:spChg>
        <pc:spChg chg="mod">
          <ac:chgData name="Christine Dotsey" userId="5856376a-5c65-4b40-89ae-dbd609b431f2" providerId="ADAL" clId="{15904079-D061-46BB-83FA-E094335C23E9}" dt="2026-02-04T13:11:29.589" v="419" actId="108"/>
          <ac:spMkLst>
            <pc:docMk/>
            <pc:sldMk cId="1283410251" sldId="314"/>
            <ac:spMk id="13" creationId="{9BC66623-8C8C-29DD-8235-1199CE42F3D1}"/>
          </ac:spMkLst>
        </pc:spChg>
        <pc:spChg chg="mod">
          <ac:chgData name="Christine Dotsey" userId="5856376a-5c65-4b40-89ae-dbd609b431f2" providerId="ADAL" clId="{15904079-D061-46BB-83FA-E094335C23E9}" dt="2026-02-04T13:11:32.859" v="420" actId="108"/>
          <ac:spMkLst>
            <pc:docMk/>
            <pc:sldMk cId="1283410251" sldId="314"/>
            <ac:spMk id="14" creationId="{4DF182A7-FCD9-70F8-DFCB-D0CA8745BA16}"/>
          </ac:spMkLst>
        </pc:spChg>
        <pc:spChg chg="mod">
          <ac:chgData name="Christine Dotsey" userId="5856376a-5c65-4b40-89ae-dbd609b431f2" providerId="ADAL" clId="{15904079-D061-46BB-83FA-E094335C23E9}" dt="2026-02-04T13:11:41.089" v="421" actId="108"/>
          <ac:spMkLst>
            <pc:docMk/>
            <pc:sldMk cId="1283410251" sldId="314"/>
            <ac:spMk id="15" creationId="{89794C13-511E-A779-A98B-E1ADCCB5F6A9}"/>
          </ac:spMkLst>
        </pc:spChg>
        <pc:spChg chg="mod">
          <ac:chgData name="Christine Dotsey" userId="5856376a-5c65-4b40-89ae-dbd609b431f2" providerId="ADAL" clId="{15904079-D061-46BB-83FA-E094335C23E9}" dt="2026-02-04T13:11:43.271" v="422" actId="108"/>
          <ac:spMkLst>
            <pc:docMk/>
            <pc:sldMk cId="1283410251" sldId="314"/>
            <ac:spMk id="16" creationId="{C5306D48-8C54-88D7-570A-8A6752715A34}"/>
          </ac:spMkLst>
        </pc:spChg>
        <pc:spChg chg="mod">
          <ac:chgData name="Christine Dotsey" userId="5856376a-5c65-4b40-89ae-dbd609b431f2" providerId="ADAL" clId="{15904079-D061-46BB-83FA-E094335C23E9}" dt="2026-02-04T13:11:45.594" v="423" actId="108"/>
          <ac:spMkLst>
            <pc:docMk/>
            <pc:sldMk cId="1283410251" sldId="314"/>
            <ac:spMk id="17" creationId="{4E880CC8-F04C-6220-E962-D072F9AEEF58}"/>
          </ac:spMkLst>
        </pc:spChg>
      </pc:sldChg>
      <pc:sldChg chg="modSp new mod">
        <pc:chgData name="Christine Dotsey" userId="5856376a-5c65-4b40-89ae-dbd609b431f2" providerId="ADAL" clId="{15904079-D061-46BB-83FA-E094335C23E9}" dt="2026-02-04T13:34:29.340" v="436" actId="20577"/>
        <pc:sldMkLst>
          <pc:docMk/>
          <pc:sldMk cId="857602966" sldId="315"/>
        </pc:sldMkLst>
        <pc:spChg chg="mod">
          <ac:chgData name="Christine Dotsey" userId="5856376a-5c65-4b40-89ae-dbd609b431f2" providerId="ADAL" clId="{15904079-D061-46BB-83FA-E094335C23E9}" dt="2026-02-04T13:09:20.459" v="385" actId="20577"/>
          <ac:spMkLst>
            <pc:docMk/>
            <pc:sldMk cId="857602966" sldId="315"/>
            <ac:spMk id="3" creationId="{BA1AD5B2-7888-7ACF-283B-F288996A4763}"/>
          </ac:spMkLst>
        </pc:spChg>
        <pc:spChg chg="mod">
          <ac:chgData name="Christine Dotsey" userId="5856376a-5c65-4b40-89ae-dbd609b431f2" providerId="ADAL" clId="{15904079-D061-46BB-83FA-E094335C23E9}" dt="2026-02-04T13:34:29.340" v="436" actId="20577"/>
          <ac:spMkLst>
            <pc:docMk/>
            <pc:sldMk cId="857602966" sldId="315"/>
            <ac:spMk id="4" creationId="{F1568114-2061-8A86-8CF5-3A2983FFCDBD}"/>
          </ac:spMkLst>
        </pc:spChg>
        <pc:spChg chg="mod">
          <ac:chgData name="Christine Dotsey" userId="5856376a-5c65-4b40-89ae-dbd609b431f2" providerId="ADAL" clId="{15904079-D061-46BB-83FA-E094335C23E9}" dt="2026-02-04T13:10:48.909" v="403" actId="108"/>
          <ac:spMkLst>
            <pc:docMk/>
            <pc:sldMk cId="857602966" sldId="315"/>
            <ac:spMk id="8" creationId="{59091D1E-EA4B-A3B4-7E9C-7CE5EE7DBD5B}"/>
          </ac:spMkLst>
        </pc:spChg>
        <pc:spChg chg="mod">
          <ac:chgData name="Christine Dotsey" userId="5856376a-5c65-4b40-89ae-dbd609b431f2" providerId="ADAL" clId="{15904079-D061-46BB-83FA-E094335C23E9}" dt="2026-02-04T13:10:51.073" v="404" actId="108"/>
          <ac:spMkLst>
            <pc:docMk/>
            <pc:sldMk cId="857602966" sldId="315"/>
            <ac:spMk id="9" creationId="{FAF877B3-235E-9945-E95E-5E958E56434F}"/>
          </ac:spMkLst>
        </pc:spChg>
        <pc:spChg chg="mod">
          <ac:chgData name="Christine Dotsey" userId="5856376a-5c65-4b40-89ae-dbd609b431f2" providerId="ADAL" clId="{15904079-D061-46BB-83FA-E094335C23E9}" dt="2026-02-04T13:11:09.923" v="412" actId="108"/>
          <ac:spMkLst>
            <pc:docMk/>
            <pc:sldMk cId="857602966" sldId="315"/>
            <ac:spMk id="10" creationId="{0526D84F-4BCF-1726-14F5-9182FA517FE2}"/>
          </ac:spMkLst>
        </pc:spChg>
        <pc:spChg chg="mod">
          <ac:chgData name="Christine Dotsey" userId="5856376a-5c65-4b40-89ae-dbd609b431f2" providerId="ADAL" clId="{15904079-D061-46BB-83FA-E094335C23E9}" dt="2026-02-04T13:11:14.868" v="413" actId="14100"/>
          <ac:spMkLst>
            <pc:docMk/>
            <pc:sldMk cId="857602966" sldId="315"/>
            <ac:spMk id="11" creationId="{6BAE8264-4EC4-3371-B575-B784ACB09AE8}"/>
          </ac:spMkLst>
        </pc:spChg>
        <pc:spChg chg="mod">
          <ac:chgData name="Christine Dotsey" userId="5856376a-5c65-4b40-89ae-dbd609b431f2" providerId="ADAL" clId="{15904079-D061-46BB-83FA-E094335C23E9}" dt="2026-02-04T13:10:55.020" v="406" actId="108"/>
          <ac:spMkLst>
            <pc:docMk/>
            <pc:sldMk cId="857602966" sldId="315"/>
            <ac:spMk id="12" creationId="{B076B6D5-2C38-DE7D-1E16-E155D23E47C6}"/>
          </ac:spMkLst>
        </pc:spChg>
        <pc:spChg chg="mod">
          <ac:chgData name="Christine Dotsey" userId="5856376a-5c65-4b40-89ae-dbd609b431f2" providerId="ADAL" clId="{15904079-D061-46BB-83FA-E094335C23E9}" dt="2026-02-04T13:10:57.409" v="407" actId="108"/>
          <ac:spMkLst>
            <pc:docMk/>
            <pc:sldMk cId="857602966" sldId="315"/>
            <ac:spMk id="13" creationId="{1855F4E8-FA21-09E2-203C-B4A4A2C592B5}"/>
          </ac:spMkLst>
        </pc:spChg>
        <pc:spChg chg="mod">
          <ac:chgData name="Christine Dotsey" userId="5856376a-5c65-4b40-89ae-dbd609b431f2" providerId="ADAL" clId="{15904079-D061-46BB-83FA-E094335C23E9}" dt="2026-02-04T13:11:00.139" v="408" actId="108"/>
          <ac:spMkLst>
            <pc:docMk/>
            <pc:sldMk cId="857602966" sldId="315"/>
            <ac:spMk id="14" creationId="{56620EE7-B973-E853-6D6B-12F11C0D4DDD}"/>
          </ac:spMkLst>
        </pc:spChg>
        <pc:spChg chg="mod">
          <ac:chgData name="Christine Dotsey" userId="5856376a-5c65-4b40-89ae-dbd609b431f2" providerId="ADAL" clId="{15904079-D061-46BB-83FA-E094335C23E9}" dt="2026-02-04T13:11:02.449" v="409" actId="108"/>
          <ac:spMkLst>
            <pc:docMk/>
            <pc:sldMk cId="857602966" sldId="315"/>
            <ac:spMk id="15" creationId="{D0EB4D9A-5697-C867-B331-069366581EBD}"/>
          </ac:spMkLst>
        </pc:spChg>
        <pc:spChg chg="mod">
          <ac:chgData name="Christine Dotsey" userId="5856376a-5c65-4b40-89ae-dbd609b431f2" providerId="ADAL" clId="{15904079-D061-46BB-83FA-E094335C23E9}" dt="2026-02-04T13:11:04.519" v="410" actId="108"/>
          <ac:spMkLst>
            <pc:docMk/>
            <pc:sldMk cId="857602966" sldId="315"/>
            <ac:spMk id="16" creationId="{A3E545A7-A9DB-AA8E-F7DF-E821B6399D3A}"/>
          </ac:spMkLst>
        </pc:spChg>
        <pc:spChg chg="mod">
          <ac:chgData name="Christine Dotsey" userId="5856376a-5c65-4b40-89ae-dbd609b431f2" providerId="ADAL" clId="{15904079-D061-46BB-83FA-E094335C23E9}" dt="2026-02-04T13:11:07.582" v="411" actId="108"/>
          <ac:spMkLst>
            <pc:docMk/>
            <pc:sldMk cId="857602966" sldId="315"/>
            <ac:spMk id="17" creationId="{ED9CDA5B-F1A9-8D07-FDFB-DC2DAC715A32}"/>
          </ac:spMkLst>
        </pc:spChg>
      </pc:sldChg>
      <pc:sldChg chg="delSp modSp add del mod">
        <pc:chgData name="Christine Dotsey" userId="5856376a-5c65-4b40-89ae-dbd609b431f2" providerId="ADAL" clId="{15904079-D061-46BB-83FA-E094335C23E9}" dt="2026-02-04T13:09:13.654" v="381" actId="47"/>
        <pc:sldMkLst>
          <pc:docMk/>
          <pc:sldMk cId="3087654590" sldId="315"/>
        </pc:sldMkLst>
        <pc:spChg chg="del">
          <ac:chgData name="Christine Dotsey" userId="5856376a-5c65-4b40-89ae-dbd609b431f2" providerId="ADAL" clId="{15904079-D061-46BB-83FA-E094335C23E9}" dt="2026-02-04T13:09:06.469" v="380" actId="478"/>
          <ac:spMkLst>
            <pc:docMk/>
            <pc:sldMk cId="3087654590" sldId="315"/>
            <ac:spMk id="13" creationId="{069D345B-B0B8-9558-09BF-35F47C103803}"/>
          </ac:spMkLst>
        </pc:spChg>
        <pc:spChg chg="del mod">
          <ac:chgData name="Christine Dotsey" userId="5856376a-5c65-4b40-89ae-dbd609b431f2" providerId="ADAL" clId="{15904079-D061-46BB-83FA-E094335C23E9}" dt="2026-02-04T13:09:04.392" v="379" actId="478"/>
          <ac:spMkLst>
            <pc:docMk/>
            <pc:sldMk cId="3087654590" sldId="315"/>
            <ac:spMk id="14" creationId="{5BDF6709-6CA5-6241-EE2D-E3ACF0BC3E0B}"/>
          </ac:spMkLst>
        </pc:spChg>
        <pc:spChg chg="del">
          <ac:chgData name="Christine Dotsey" userId="5856376a-5c65-4b40-89ae-dbd609b431f2" providerId="ADAL" clId="{15904079-D061-46BB-83FA-E094335C23E9}" dt="2026-02-04T13:09:01.163" v="377" actId="478"/>
          <ac:spMkLst>
            <pc:docMk/>
            <pc:sldMk cId="3087654590" sldId="315"/>
            <ac:spMk id="15" creationId="{351788DA-F5DB-4BFB-3939-6463DEF7B23F}"/>
          </ac:spMkLst>
        </pc:spChg>
        <pc:spChg chg="del">
          <ac:chgData name="Christine Dotsey" userId="5856376a-5c65-4b40-89ae-dbd609b431f2" providerId="ADAL" clId="{15904079-D061-46BB-83FA-E094335C23E9}" dt="2026-02-04T13:08:58.729" v="376" actId="478"/>
          <ac:spMkLst>
            <pc:docMk/>
            <pc:sldMk cId="3087654590" sldId="315"/>
            <ac:spMk id="16" creationId="{DCE029B5-248B-9FE2-9D48-09C044BA313D}"/>
          </ac:spMkLst>
        </pc:spChg>
        <pc:spChg chg="del">
          <ac:chgData name="Christine Dotsey" userId="5856376a-5c65-4b40-89ae-dbd609b431f2" providerId="ADAL" clId="{15904079-D061-46BB-83FA-E094335C23E9}" dt="2026-02-04T13:08:56.770" v="375" actId="478"/>
          <ac:spMkLst>
            <pc:docMk/>
            <pc:sldMk cId="3087654590" sldId="315"/>
            <ac:spMk id="17" creationId="{A2573E5F-2EB4-35C4-440A-EB7578E9774C}"/>
          </ac:spMkLst>
        </pc:spChg>
      </pc:sldChg>
      <pc:sldChg chg="modSp new mod">
        <pc:chgData name="Christine Dotsey" userId="5856376a-5c65-4b40-89ae-dbd609b431f2" providerId="ADAL" clId="{15904079-D061-46BB-83FA-E094335C23E9}" dt="2026-02-04T13:34:34.765" v="438" actId="20577"/>
        <pc:sldMkLst>
          <pc:docMk/>
          <pc:sldMk cId="3540880679" sldId="316"/>
        </pc:sldMkLst>
        <pc:spChg chg="mod">
          <ac:chgData name="Christine Dotsey" userId="5856376a-5c65-4b40-89ae-dbd609b431f2" providerId="ADAL" clId="{15904079-D061-46BB-83FA-E094335C23E9}" dt="2026-02-04T13:09:26.649" v="388" actId="20577"/>
          <ac:spMkLst>
            <pc:docMk/>
            <pc:sldMk cId="3540880679" sldId="316"/>
            <ac:spMk id="3" creationId="{F6375BCE-349B-7CE1-62F3-1B52D598A346}"/>
          </ac:spMkLst>
        </pc:spChg>
        <pc:spChg chg="mod">
          <ac:chgData name="Christine Dotsey" userId="5856376a-5c65-4b40-89ae-dbd609b431f2" providerId="ADAL" clId="{15904079-D061-46BB-83FA-E094335C23E9}" dt="2026-02-04T13:34:34.765" v="438" actId="20577"/>
          <ac:spMkLst>
            <pc:docMk/>
            <pc:sldMk cId="3540880679" sldId="316"/>
            <ac:spMk id="4" creationId="{AE33AC45-8F67-726F-A34C-A0C7C9E356D5}"/>
          </ac:spMkLst>
        </pc:spChg>
        <pc:spChg chg="mod">
          <ac:chgData name="Christine Dotsey" userId="5856376a-5c65-4b40-89ae-dbd609b431f2" providerId="ADAL" clId="{15904079-D061-46BB-83FA-E094335C23E9}" dt="2026-02-04T13:10:08.821" v="392" actId="947"/>
          <ac:spMkLst>
            <pc:docMk/>
            <pc:sldMk cId="3540880679" sldId="316"/>
            <ac:spMk id="8" creationId="{2D5072C8-843C-3E4B-5C86-0B440FD57D98}"/>
          </ac:spMkLst>
        </pc:spChg>
        <pc:spChg chg="mod">
          <ac:chgData name="Christine Dotsey" userId="5856376a-5c65-4b40-89ae-dbd609b431f2" providerId="ADAL" clId="{15904079-D061-46BB-83FA-E094335C23E9}" dt="2026-02-04T13:10:22.391" v="397" actId="108"/>
          <ac:spMkLst>
            <pc:docMk/>
            <pc:sldMk cId="3540880679" sldId="316"/>
            <ac:spMk id="9" creationId="{0C82E2A1-9DE0-4414-CC58-2E65CA7034F7}"/>
          </ac:spMkLst>
        </pc:spChg>
        <pc:spChg chg="mod">
          <ac:chgData name="Christine Dotsey" userId="5856376a-5c65-4b40-89ae-dbd609b431f2" providerId="ADAL" clId="{15904079-D061-46BB-83FA-E094335C23E9}" dt="2026-02-04T13:10:24.874" v="398" actId="108"/>
          <ac:spMkLst>
            <pc:docMk/>
            <pc:sldMk cId="3540880679" sldId="316"/>
            <ac:spMk id="10" creationId="{8C3C112D-2E93-BEC0-4053-4977641CBCC2}"/>
          </ac:spMkLst>
        </pc:spChg>
        <pc:spChg chg="mod">
          <ac:chgData name="Christine Dotsey" userId="5856376a-5c65-4b40-89ae-dbd609b431f2" providerId="ADAL" clId="{15904079-D061-46BB-83FA-E094335C23E9}" dt="2026-02-04T13:10:39.603" v="402" actId="14100"/>
          <ac:spMkLst>
            <pc:docMk/>
            <pc:sldMk cId="3540880679" sldId="316"/>
            <ac:spMk id="11" creationId="{0F725546-281C-EAE5-22DB-25A8DB65B2AC}"/>
          </ac:spMkLst>
        </pc:spChg>
        <pc:spChg chg="mod">
          <ac:chgData name="Christine Dotsey" userId="5856376a-5c65-4b40-89ae-dbd609b431f2" providerId="ADAL" clId="{15904079-D061-46BB-83FA-E094335C23E9}" dt="2026-02-04T13:10:15.961" v="394" actId="108"/>
          <ac:spMkLst>
            <pc:docMk/>
            <pc:sldMk cId="3540880679" sldId="316"/>
            <ac:spMk id="12" creationId="{A4F83A73-2707-4771-E47A-E19786DEEA4F}"/>
          </ac:spMkLst>
        </pc:spChg>
        <pc:spChg chg="mod">
          <ac:chgData name="Christine Dotsey" userId="5856376a-5c65-4b40-89ae-dbd609b431f2" providerId="ADAL" clId="{15904079-D061-46BB-83FA-E094335C23E9}" dt="2026-02-04T13:10:18.010" v="395" actId="108"/>
          <ac:spMkLst>
            <pc:docMk/>
            <pc:sldMk cId="3540880679" sldId="316"/>
            <ac:spMk id="13" creationId="{9F611EBC-397B-21E3-4EBF-6DFAC58CBBA9}"/>
          </ac:spMkLst>
        </pc:spChg>
        <pc:spChg chg="mod">
          <ac:chgData name="Christine Dotsey" userId="5856376a-5c65-4b40-89ae-dbd609b431f2" providerId="ADAL" clId="{15904079-D061-46BB-83FA-E094335C23E9}" dt="2026-02-04T13:10:20.211" v="396" actId="108"/>
          <ac:spMkLst>
            <pc:docMk/>
            <pc:sldMk cId="3540880679" sldId="316"/>
            <ac:spMk id="14" creationId="{26C069CE-C8CC-14A2-C242-01F34640EB56}"/>
          </ac:spMkLst>
        </pc:spChg>
        <pc:spChg chg="mod">
          <ac:chgData name="Christine Dotsey" userId="5856376a-5c65-4b40-89ae-dbd609b431f2" providerId="ADAL" clId="{15904079-D061-46BB-83FA-E094335C23E9}" dt="2026-02-04T13:10:27.095" v="399" actId="108"/>
          <ac:spMkLst>
            <pc:docMk/>
            <pc:sldMk cId="3540880679" sldId="316"/>
            <ac:spMk id="15" creationId="{AD8D7CD6-8FB3-57E9-BA93-B299132CA63D}"/>
          </ac:spMkLst>
        </pc:spChg>
        <pc:spChg chg="mod">
          <ac:chgData name="Christine Dotsey" userId="5856376a-5c65-4b40-89ae-dbd609b431f2" providerId="ADAL" clId="{15904079-D061-46BB-83FA-E094335C23E9}" dt="2026-02-04T13:10:29.009" v="400" actId="108"/>
          <ac:spMkLst>
            <pc:docMk/>
            <pc:sldMk cId="3540880679" sldId="316"/>
            <ac:spMk id="16" creationId="{D785DED0-AA65-83B4-DC68-1FB22FE3E9E9}"/>
          </ac:spMkLst>
        </pc:spChg>
        <pc:spChg chg="mod">
          <ac:chgData name="Christine Dotsey" userId="5856376a-5c65-4b40-89ae-dbd609b431f2" providerId="ADAL" clId="{15904079-D061-46BB-83FA-E094335C23E9}" dt="2026-02-04T13:10:31.169" v="401" actId="108"/>
          <ac:spMkLst>
            <pc:docMk/>
            <pc:sldMk cId="3540880679" sldId="316"/>
            <ac:spMk id="17" creationId="{1250A573-96C8-A86A-5543-A886492CB715}"/>
          </ac:spMkLst>
        </pc:spChg>
      </pc:sldChg>
      <pc:sldChg chg="add del">
        <pc:chgData name="Christine Dotsey" userId="5856376a-5c65-4b40-89ae-dbd609b431f2" providerId="ADAL" clId="{15904079-D061-46BB-83FA-E094335C23E9}" dt="2026-02-04T13:09:15.029" v="382" actId="47"/>
        <pc:sldMkLst>
          <pc:docMk/>
          <pc:sldMk cId="3663912143" sldId="316"/>
        </pc:sldMkLst>
      </pc:sldChg>
      <pc:sldMasterChg chg="modSldLayout">
        <pc:chgData name="Christine Dotsey" userId="5856376a-5c65-4b40-89ae-dbd609b431f2" providerId="ADAL" clId="{15904079-D061-46BB-83FA-E094335C23E9}" dt="2026-02-04T13:33:59.288" v="430" actId="6549"/>
        <pc:sldMasterMkLst>
          <pc:docMk/>
          <pc:sldMasterMk cId="1129046063" sldId="2147483672"/>
        </pc:sldMasterMkLst>
        <pc:sldLayoutChg chg="addSp modSp mod">
          <pc:chgData name="Christine Dotsey" userId="5856376a-5c65-4b40-89ae-dbd609b431f2" providerId="ADAL" clId="{15904079-D061-46BB-83FA-E094335C23E9}" dt="2026-02-04T13:33:59.288" v="430" actId="6549"/>
          <pc:sldLayoutMkLst>
            <pc:docMk/>
            <pc:sldMasterMk cId="1129046063" sldId="2147483672"/>
            <pc:sldLayoutMk cId="4237521971" sldId="2147483714"/>
          </pc:sldLayoutMkLst>
          <pc:spChg chg="add mod">
            <ac:chgData name="Christine Dotsey" userId="5856376a-5c65-4b40-89ae-dbd609b431f2" providerId="ADAL" clId="{15904079-D061-46BB-83FA-E094335C23E9}" dt="2026-02-04T13:03:36.455" v="131" actId="465"/>
            <ac:spMkLst>
              <pc:docMk/>
              <pc:sldMasterMk cId="1129046063" sldId="2147483672"/>
              <pc:sldLayoutMk cId="4237521971" sldId="2147483714"/>
              <ac:spMk id="2" creationId="{DF0EC548-0162-41CA-B571-FCC2693EABFC}"/>
            </ac:spMkLst>
          </pc:spChg>
          <pc:spChg chg="mod">
            <ac:chgData name="Christine Dotsey" userId="5856376a-5c65-4b40-89ae-dbd609b431f2" providerId="ADAL" clId="{15904079-D061-46BB-83FA-E094335C23E9}" dt="2026-02-04T13:33:59.288" v="430" actId="6549"/>
            <ac:spMkLst>
              <pc:docMk/>
              <pc:sldMasterMk cId="1129046063" sldId="2147483672"/>
              <pc:sldLayoutMk cId="4237521971" sldId="2147483714"/>
              <ac:spMk id="3" creationId="{B2779DB2-5743-CAF4-E15B-F380AC4A519C}"/>
            </ac:spMkLst>
          </pc:spChg>
          <pc:spChg chg="add mod">
            <ac:chgData name="Christine Dotsey" userId="5856376a-5c65-4b40-89ae-dbd609b431f2" providerId="ADAL" clId="{15904079-D061-46BB-83FA-E094335C23E9}" dt="2026-02-04T13:03:50.389" v="132" actId="465"/>
            <ac:spMkLst>
              <pc:docMk/>
              <pc:sldMasterMk cId="1129046063" sldId="2147483672"/>
              <pc:sldLayoutMk cId="4237521971" sldId="2147483714"/>
              <ac:spMk id="4" creationId="{DDD623D8-3AB7-6CF1-520E-AB456C8085E4}"/>
            </ac:spMkLst>
          </pc:spChg>
          <pc:spChg chg="add mod">
            <ac:chgData name="Christine Dotsey" userId="5856376a-5c65-4b40-89ae-dbd609b431f2" providerId="ADAL" clId="{15904079-D061-46BB-83FA-E094335C23E9}" dt="2026-02-04T13:03:36.455" v="131" actId="465"/>
            <ac:spMkLst>
              <pc:docMk/>
              <pc:sldMasterMk cId="1129046063" sldId="2147483672"/>
              <pc:sldLayoutMk cId="4237521971" sldId="2147483714"/>
              <ac:spMk id="5" creationId="{B350194A-9CF2-F882-D6A5-9DD7A0874824}"/>
            </ac:spMkLst>
          </pc:spChg>
          <pc:spChg chg="add mod">
            <ac:chgData name="Christine Dotsey" userId="5856376a-5c65-4b40-89ae-dbd609b431f2" providerId="ADAL" clId="{15904079-D061-46BB-83FA-E094335C23E9}" dt="2026-02-04T13:33:50.412" v="428" actId="6549"/>
            <ac:spMkLst>
              <pc:docMk/>
              <pc:sldMasterMk cId="1129046063" sldId="2147483672"/>
              <pc:sldLayoutMk cId="4237521971" sldId="2147483714"/>
              <ac:spMk id="6" creationId="{34500ABA-214F-EA17-9338-0B5E6D2148E9}"/>
            </ac:spMkLst>
          </pc:spChg>
          <pc:spChg chg="add mod">
            <ac:chgData name="Christine Dotsey" userId="5856376a-5c65-4b40-89ae-dbd609b431f2" providerId="ADAL" clId="{15904079-D061-46BB-83FA-E094335C23E9}" dt="2026-02-04T13:05:42.029" v="244" actId="14100"/>
            <ac:spMkLst>
              <pc:docMk/>
              <pc:sldMasterMk cId="1129046063" sldId="2147483672"/>
              <pc:sldLayoutMk cId="4237521971" sldId="2147483714"/>
              <ac:spMk id="7" creationId="{EB0997B5-5A29-9EC6-7E3D-11F1A677F842}"/>
            </ac:spMkLst>
          </pc:spChg>
          <pc:spChg chg="mod">
            <ac:chgData name="Christine Dotsey" userId="5856376a-5c65-4b40-89ae-dbd609b431f2" providerId="ADAL" clId="{15904079-D061-46BB-83FA-E094335C23E9}" dt="2026-02-04T13:07:59.276" v="365" actId="20577"/>
            <ac:spMkLst>
              <pc:docMk/>
              <pc:sldMasterMk cId="1129046063" sldId="2147483672"/>
              <pc:sldLayoutMk cId="4237521971" sldId="2147483714"/>
              <ac:spMk id="15" creationId="{09C422CB-E64D-48D7-A876-67789D2F66B8}"/>
            </ac:spMkLst>
          </pc:spChg>
          <pc:spChg chg="mod">
            <ac:chgData name="Christine Dotsey" userId="5856376a-5c65-4b40-89ae-dbd609b431f2" providerId="ADAL" clId="{15904079-D061-46BB-83FA-E094335C23E9}" dt="2026-02-04T12:57:30.839" v="46" actId="1076"/>
            <ac:spMkLst>
              <pc:docMk/>
              <pc:sldMasterMk cId="1129046063" sldId="2147483672"/>
              <pc:sldLayoutMk cId="4237521971" sldId="2147483714"/>
              <ac:spMk id="31" creationId="{5D2A4F64-6D99-483A-931F-9C19243C3B96}"/>
            </ac:spMkLst>
          </pc:spChg>
          <pc:spChg chg="mod">
            <ac:chgData name="Christine Dotsey" userId="5856376a-5c65-4b40-89ae-dbd609b431f2" providerId="ADAL" clId="{15904079-D061-46BB-83FA-E094335C23E9}" dt="2026-02-04T13:01:57.243" v="85" actId="1076"/>
            <ac:spMkLst>
              <pc:docMk/>
              <pc:sldMasterMk cId="1129046063" sldId="2147483672"/>
              <pc:sldLayoutMk cId="4237521971" sldId="2147483714"/>
              <ac:spMk id="32" creationId="{30C23FA0-7F59-46AE-BE95-92FB5CB0FA16}"/>
            </ac:spMkLst>
          </pc:spChg>
          <pc:spChg chg="mod">
            <ac:chgData name="Christine Dotsey" userId="5856376a-5c65-4b40-89ae-dbd609b431f2" providerId="ADAL" clId="{15904079-D061-46BB-83FA-E094335C23E9}" dt="2026-02-04T13:00:46.639" v="80" actId="1076"/>
            <ac:spMkLst>
              <pc:docMk/>
              <pc:sldMasterMk cId="1129046063" sldId="2147483672"/>
              <pc:sldLayoutMk cId="4237521971" sldId="2147483714"/>
              <ac:spMk id="36" creationId="{9BC162D1-E9D1-4EB3-8B5B-8C627EBBE418}"/>
            </ac:spMkLst>
          </pc:spChg>
          <pc:spChg chg="mod">
            <ac:chgData name="Christine Dotsey" userId="5856376a-5c65-4b40-89ae-dbd609b431f2" providerId="ADAL" clId="{15904079-D061-46BB-83FA-E094335C23E9}" dt="2026-02-04T13:03:50.389" v="132" actId="465"/>
            <ac:spMkLst>
              <pc:docMk/>
              <pc:sldMasterMk cId="1129046063" sldId="2147483672"/>
              <pc:sldLayoutMk cId="4237521971" sldId="2147483714"/>
              <ac:spMk id="39" creationId="{8529137B-B9B3-46D2-A815-7744B39B48EF}"/>
            </ac:spMkLst>
          </pc:spChg>
          <pc:spChg chg="mod">
            <ac:chgData name="Christine Dotsey" userId="5856376a-5c65-4b40-89ae-dbd609b431f2" providerId="ADAL" clId="{15904079-D061-46BB-83FA-E094335C23E9}" dt="2026-02-04T13:03:50.389" v="132" actId="465"/>
            <ac:spMkLst>
              <pc:docMk/>
              <pc:sldMasterMk cId="1129046063" sldId="2147483672"/>
              <pc:sldLayoutMk cId="4237521971" sldId="2147483714"/>
              <ac:spMk id="40" creationId="{AFCCBC3A-919B-4FDE-8BEA-31B63A678994}"/>
            </ac:spMkLst>
          </pc:spChg>
          <pc:spChg chg="mod">
            <ac:chgData name="Christine Dotsey" userId="5856376a-5c65-4b40-89ae-dbd609b431f2" providerId="ADAL" clId="{15904079-D061-46BB-83FA-E094335C23E9}" dt="2026-02-04T13:03:50.389" v="132" actId="465"/>
            <ac:spMkLst>
              <pc:docMk/>
              <pc:sldMasterMk cId="1129046063" sldId="2147483672"/>
              <pc:sldLayoutMk cId="4237521971" sldId="2147483714"/>
              <ac:spMk id="43" creationId="{7CCBB674-AF87-4C33-8C0E-D75633436C92}"/>
            </ac:spMkLst>
          </pc:spChg>
          <pc:spChg chg="mod">
            <ac:chgData name="Christine Dotsey" userId="5856376a-5c65-4b40-89ae-dbd609b431f2" providerId="ADAL" clId="{15904079-D061-46BB-83FA-E094335C23E9}" dt="2026-02-04T13:03:50.389" v="132" actId="465"/>
            <ac:spMkLst>
              <pc:docMk/>
              <pc:sldMasterMk cId="1129046063" sldId="2147483672"/>
              <pc:sldLayoutMk cId="4237521971" sldId="2147483714"/>
              <ac:spMk id="44" creationId="{F49C48E2-27C0-4E40-BD29-936E792C9D40}"/>
            </ac:spMkLst>
          </pc:spChg>
          <pc:spChg chg="mod">
            <ac:chgData name="Christine Dotsey" userId="5856376a-5c65-4b40-89ae-dbd609b431f2" providerId="ADAL" clId="{15904079-D061-46BB-83FA-E094335C23E9}" dt="2026-02-04T12:57:42.744" v="61" actId="1035"/>
            <ac:spMkLst>
              <pc:docMk/>
              <pc:sldMasterMk cId="1129046063" sldId="2147483672"/>
              <pc:sldLayoutMk cId="4237521971" sldId="2147483714"/>
              <ac:spMk id="45" creationId="{080B185F-6524-40FD-AA6E-B411D45F4E83}"/>
            </ac:spMkLst>
          </pc:spChg>
          <pc:spChg chg="mod">
            <ac:chgData name="Christine Dotsey" userId="5856376a-5c65-4b40-89ae-dbd609b431f2" providerId="ADAL" clId="{15904079-D061-46BB-83FA-E094335C23E9}" dt="2026-02-04T13:06:47.029" v="251" actId="14100"/>
            <ac:spMkLst>
              <pc:docMk/>
              <pc:sldMasterMk cId="1129046063" sldId="2147483672"/>
              <pc:sldLayoutMk cId="4237521971" sldId="2147483714"/>
              <ac:spMk id="46" creationId="{BFDE21A9-C296-476A-87BD-9FD0895A1781}"/>
            </ac:spMkLst>
          </pc:spChg>
          <pc:spChg chg="mod">
            <ac:chgData name="Christine Dotsey" userId="5856376a-5c65-4b40-89ae-dbd609b431f2" providerId="ADAL" clId="{15904079-D061-46BB-83FA-E094335C23E9}" dt="2026-02-04T13:05:37.321" v="243" actId="14100"/>
            <ac:spMkLst>
              <pc:docMk/>
              <pc:sldMasterMk cId="1129046063" sldId="2147483672"/>
              <pc:sldLayoutMk cId="4237521971" sldId="2147483714"/>
              <ac:spMk id="47" creationId="{F6388990-2AF6-4873-B49F-C0F120E0CABF}"/>
            </ac:spMkLst>
          </pc:spChg>
          <pc:spChg chg="mod">
            <ac:chgData name="Christine Dotsey" userId="5856376a-5c65-4b40-89ae-dbd609b431f2" providerId="ADAL" clId="{15904079-D061-46BB-83FA-E094335C23E9}" dt="2026-02-04T13:06:34.753" v="249" actId="14100"/>
            <ac:spMkLst>
              <pc:docMk/>
              <pc:sldMasterMk cId="1129046063" sldId="2147483672"/>
              <pc:sldLayoutMk cId="4237521971" sldId="2147483714"/>
              <ac:spMk id="53" creationId="{09B13784-C9EC-410D-A9A8-A1E9158CFA3D}"/>
            </ac:spMkLst>
          </pc:spChg>
          <pc:spChg chg="mod">
            <ac:chgData name="Christine Dotsey" userId="5856376a-5c65-4b40-89ae-dbd609b431f2" providerId="ADAL" clId="{15904079-D061-46BB-83FA-E094335C23E9}" dt="2026-02-04T13:06:58.589" v="254" actId="14100"/>
            <ac:spMkLst>
              <pc:docMk/>
              <pc:sldMasterMk cId="1129046063" sldId="2147483672"/>
              <pc:sldLayoutMk cId="4237521971" sldId="2147483714"/>
              <ac:spMk id="54" creationId="{8949D530-C6DD-48D7-892A-9E34D7B9B2CD}"/>
            </ac:spMkLst>
          </pc:spChg>
          <pc:spChg chg="mod">
            <ac:chgData name="Christine Dotsey" userId="5856376a-5c65-4b40-89ae-dbd609b431f2" providerId="ADAL" clId="{15904079-D061-46BB-83FA-E094335C23E9}" dt="2026-02-04T13:00:43.389" v="79" actId="14100"/>
            <ac:spMkLst>
              <pc:docMk/>
              <pc:sldMasterMk cId="1129046063" sldId="2147483672"/>
              <pc:sldLayoutMk cId="4237521971" sldId="2147483714"/>
              <ac:spMk id="55" creationId="{9D56B0A5-B848-4AC2-A3D9-3B550CCFB4EF}"/>
            </ac:spMkLst>
          </pc:spChg>
          <pc:spChg chg="mod">
            <ac:chgData name="Christine Dotsey" userId="5856376a-5c65-4b40-89ae-dbd609b431f2" providerId="ADAL" clId="{15904079-D061-46BB-83FA-E094335C23E9}" dt="2026-02-04T13:05:49.861" v="245" actId="14100"/>
            <ac:spMkLst>
              <pc:docMk/>
              <pc:sldMasterMk cId="1129046063" sldId="2147483672"/>
              <pc:sldLayoutMk cId="4237521971" sldId="2147483714"/>
              <ac:spMk id="56" creationId="{AC963E4B-77A2-4A93-B85A-E8B1BAEDAA97}"/>
            </ac:spMkLst>
          </pc:spChg>
          <pc:spChg chg="mod">
            <ac:chgData name="Christine Dotsey" userId="5856376a-5c65-4b40-89ae-dbd609b431f2" providerId="ADAL" clId="{15904079-D061-46BB-83FA-E094335C23E9}" dt="2026-02-04T13:02:35.220" v="89" actId="1076"/>
            <ac:spMkLst>
              <pc:docMk/>
              <pc:sldMasterMk cId="1129046063" sldId="2147483672"/>
              <pc:sldLayoutMk cId="4237521971" sldId="2147483714"/>
              <ac:spMk id="61" creationId="{12D58484-DBE0-403D-B861-66694EF914B2}"/>
            </ac:spMkLst>
          </pc:spChg>
          <pc:spChg chg="mod">
            <ac:chgData name="Christine Dotsey" userId="5856376a-5c65-4b40-89ae-dbd609b431f2" providerId="ADAL" clId="{15904079-D061-46BB-83FA-E094335C23E9}" dt="2026-02-04T13:03:36.455" v="131" actId="465"/>
            <ac:spMkLst>
              <pc:docMk/>
              <pc:sldMasterMk cId="1129046063" sldId="2147483672"/>
              <pc:sldLayoutMk cId="4237521971" sldId="2147483714"/>
              <ac:spMk id="62" creationId="{5D098A8F-DFD4-4943-8EF2-CDB6CB9CDACF}"/>
            </ac:spMkLst>
          </pc:spChg>
          <pc:spChg chg="mod">
            <ac:chgData name="Christine Dotsey" userId="5856376a-5c65-4b40-89ae-dbd609b431f2" providerId="ADAL" clId="{15904079-D061-46BB-83FA-E094335C23E9}" dt="2026-02-04T13:03:36.455" v="131" actId="465"/>
            <ac:spMkLst>
              <pc:docMk/>
              <pc:sldMasterMk cId="1129046063" sldId="2147483672"/>
              <pc:sldLayoutMk cId="4237521971" sldId="2147483714"/>
              <ac:spMk id="63" creationId="{73E233E2-7AA3-4CDC-AD3C-72E9D81CA158}"/>
            </ac:spMkLst>
          </pc:spChg>
          <pc:spChg chg="mod">
            <ac:chgData name="Christine Dotsey" userId="5856376a-5c65-4b40-89ae-dbd609b431f2" providerId="ADAL" clId="{15904079-D061-46BB-83FA-E094335C23E9}" dt="2026-02-04T13:03:36.455" v="131" actId="465"/>
            <ac:spMkLst>
              <pc:docMk/>
              <pc:sldMasterMk cId="1129046063" sldId="2147483672"/>
              <pc:sldLayoutMk cId="4237521971" sldId="2147483714"/>
              <ac:spMk id="64" creationId="{35AA5B0A-CDFF-4C5E-AA8C-3AB975315648}"/>
            </ac:spMkLst>
          </pc:spChg>
          <pc:spChg chg="mod">
            <ac:chgData name="Christine Dotsey" userId="5856376a-5c65-4b40-89ae-dbd609b431f2" providerId="ADAL" clId="{15904079-D061-46BB-83FA-E094335C23E9}" dt="2026-02-04T13:03:36.455" v="131" actId="465"/>
            <ac:spMkLst>
              <pc:docMk/>
              <pc:sldMasterMk cId="1129046063" sldId="2147483672"/>
              <pc:sldLayoutMk cId="4237521971" sldId="2147483714"/>
              <ac:spMk id="65" creationId="{384F4972-ACA9-4F87-93A3-1C763A00DA9D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3353E-77CE-4772-B35A-56CEBDAFD413}" type="datetimeFigureOut">
              <a:rPr lang="fr-FR" smtClean="0"/>
              <a:t>13/02/2026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FAC9C-B0F4-4D2F-B7C6-1BD64D7988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945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DFAC9C-B0F4-4D2F-B7C6-1BD64D79888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0347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VIDE TIT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re 6">
            <a:extLst>
              <a:ext uri="{FF2B5EF4-FFF2-40B4-BE49-F238E27FC236}">
                <a16:creationId xmlns:a16="http://schemas.microsoft.com/office/drawing/2014/main" id="{B0D2D906-BD3A-4953-BCF7-F3D3BA03BCC4}"/>
              </a:ext>
            </a:extLst>
          </p:cNvPr>
          <p:cNvSpPr txBox="1">
            <a:spLocks/>
          </p:cNvSpPr>
          <p:nvPr userDrawn="1"/>
        </p:nvSpPr>
        <p:spPr>
          <a:xfrm>
            <a:off x="1386110" y="369169"/>
            <a:ext cx="3579296" cy="369332"/>
          </a:xfrm>
          <a:prstGeom prst="rect">
            <a:avLst/>
          </a:prstGeom>
        </p:spPr>
        <p:txBody>
          <a:bodyPr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>
              <a:latin typeface="Montserrat" panose="00000500000000000000" pitchFamily="2" charset="0"/>
            </a:endParaRPr>
          </a:p>
        </p:txBody>
      </p: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ED2B36F0-60BC-4751-BA67-450E45A74B1F}"/>
              </a:ext>
            </a:extLst>
          </p:cNvPr>
          <p:cNvCxnSpPr>
            <a:cxnSpLocks/>
          </p:cNvCxnSpPr>
          <p:nvPr userDrawn="1"/>
        </p:nvCxnSpPr>
        <p:spPr>
          <a:xfrm>
            <a:off x="1227064" y="260556"/>
            <a:ext cx="0" cy="586558"/>
          </a:xfrm>
          <a:prstGeom prst="line">
            <a:avLst/>
          </a:prstGeom>
          <a:ln w="19050">
            <a:solidFill>
              <a:srgbClr val="E21D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E806B9E1-C8C3-4864-8DEF-E3384C2E0D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86109" y="369169"/>
            <a:ext cx="7561503" cy="36933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PRECISER LE NOM DU CANDIDAT</a:t>
            </a:r>
            <a:endParaRPr lang="en-US"/>
          </a:p>
        </p:txBody>
      </p:sp>
      <p:sp>
        <p:nvSpPr>
          <p:cNvPr id="31" name="Espace réservé du texte 12">
            <a:extLst>
              <a:ext uri="{FF2B5EF4-FFF2-40B4-BE49-F238E27FC236}">
                <a16:creationId xmlns:a16="http://schemas.microsoft.com/office/drawing/2014/main" id="{5D2A4F64-6D99-483A-931F-9C19243C3B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609" y="0"/>
            <a:ext cx="1076437" cy="861774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r">
              <a:defRPr sz="50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01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04CAAF3E-DCED-924C-8B7B-3E68782D42DC}"/>
              </a:ext>
            </a:extLst>
          </p:cNvPr>
          <p:cNvCxnSpPr>
            <a:cxnSpLocks/>
          </p:cNvCxnSpPr>
          <p:nvPr userDrawn="1"/>
        </p:nvCxnSpPr>
        <p:spPr>
          <a:xfrm>
            <a:off x="224907" y="7201221"/>
            <a:ext cx="10183984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09C422CB-E64D-48D7-A876-67789D2F66B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4902" y="7216312"/>
            <a:ext cx="10220047" cy="181024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  <a:lvl2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algn="l"/>
            <a:r>
              <a:rPr lang="fr-FR" sz="900" i="0" dirty="0">
                <a:latin typeface="Arial" panose="020B0604020202020204" pitchFamily="34" charset="0"/>
                <a:cs typeface="Arial" panose="020B0604020202020204" pitchFamily="34" charset="0"/>
              </a:rPr>
              <a:t>MISSION DE MAITRISE D’ŒUVRE POUR la construction D’une extension du bâtiment ENSIL sur le campus Ester de l’université de Limoges</a:t>
            </a:r>
          </a:p>
        </p:txBody>
      </p:sp>
      <p:sp>
        <p:nvSpPr>
          <p:cNvPr id="32" name="Espace réservé du texte 13">
            <a:extLst>
              <a:ext uri="{FF2B5EF4-FFF2-40B4-BE49-F238E27FC236}">
                <a16:creationId xmlns:a16="http://schemas.microsoft.com/office/drawing/2014/main" id="{30C23FA0-7F59-46AE-BE95-92FB5CB0FA16}"/>
              </a:ext>
            </a:extLst>
          </p:cNvPr>
          <p:cNvSpPr txBox="1">
            <a:spLocks/>
          </p:cNvSpPr>
          <p:nvPr userDrawn="1"/>
        </p:nvSpPr>
        <p:spPr>
          <a:xfrm>
            <a:off x="5414965" y="1458078"/>
            <a:ext cx="1560684" cy="360000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Année de livraison </a:t>
            </a:r>
            <a:br>
              <a:rPr lang="fr-FR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800" b="0" cap="none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(ou avancement du projet)</a:t>
            </a:r>
            <a:endParaRPr lang="fr-FR" b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Espace réservé du texte 13">
            <a:extLst>
              <a:ext uri="{FF2B5EF4-FFF2-40B4-BE49-F238E27FC236}">
                <a16:creationId xmlns:a16="http://schemas.microsoft.com/office/drawing/2014/main" id="{9BC162D1-E9D1-4EB3-8B5B-8C627EBBE418}"/>
              </a:ext>
            </a:extLst>
          </p:cNvPr>
          <p:cNvSpPr txBox="1">
            <a:spLocks/>
          </p:cNvSpPr>
          <p:nvPr userDrawn="1"/>
        </p:nvSpPr>
        <p:spPr>
          <a:xfrm>
            <a:off x="5414965" y="1005381"/>
            <a:ext cx="1468321" cy="360000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Maître d’ouvrage</a:t>
            </a:r>
          </a:p>
        </p:txBody>
      </p:sp>
      <p:sp>
        <p:nvSpPr>
          <p:cNvPr id="39" name="Espace réservé du texte 13">
            <a:extLst>
              <a:ext uri="{FF2B5EF4-FFF2-40B4-BE49-F238E27FC236}">
                <a16:creationId xmlns:a16="http://schemas.microsoft.com/office/drawing/2014/main" id="{8529137B-B9B3-46D2-A815-7744B39B48EF}"/>
              </a:ext>
            </a:extLst>
          </p:cNvPr>
          <p:cNvSpPr txBox="1">
            <a:spLocks/>
          </p:cNvSpPr>
          <p:nvPr userDrawn="1"/>
        </p:nvSpPr>
        <p:spPr>
          <a:xfrm>
            <a:off x="34966" y="1427992"/>
            <a:ext cx="2260141" cy="360000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 de l'opération </a:t>
            </a:r>
            <a:br>
              <a:rPr lang="fr-FR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800" b="0" cap="none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(construction neuve, réhabilitation, extension)</a:t>
            </a:r>
            <a:endParaRPr lang="fr-FR" b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Espace réservé du texte 13">
            <a:extLst>
              <a:ext uri="{FF2B5EF4-FFF2-40B4-BE49-F238E27FC236}">
                <a16:creationId xmlns:a16="http://schemas.microsoft.com/office/drawing/2014/main" id="{AFCCBC3A-919B-4FDE-8BEA-31B63A678994}"/>
              </a:ext>
            </a:extLst>
          </p:cNvPr>
          <p:cNvSpPr txBox="1">
            <a:spLocks/>
          </p:cNvSpPr>
          <p:nvPr userDrawn="1"/>
        </p:nvSpPr>
        <p:spPr>
          <a:xfrm>
            <a:off x="55677" y="1850241"/>
            <a:ext cx="2173173" cy="360000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Montant TRAVAUX (€ HT)</a:t>
            </a:r>
          </a:p>
        </p:txBody>
      </p:sp>
      <p:sp>
        <p:nvSpPr>
          <p:cNvPr id="43" name="Espace réservé du texte 13">
            <a:extLst>
              <a:ext uri="{FF2B5EF4-FFF2-40B4-BE49-F238E27FC236}">
                <a16:creationId xmlns:a16="http://schemas.microsoft.com/office/drawing/2014/main" id="{7CCBB674-AF87-4C33-8C0E-D75633436C92}"/>
              </a:ext>
            </a:extLst>
          </p:cNvPr>
          <p:cNvSpPr txBox="1">
            <a:spLocks/>
          </p:cNvSpPr>
          <p:nvPr userDrawn="1"/>
        </p:nvSpPr>
        <p:spPr>
          <a:xfrm>
            <a:off x="55677" y="2272490"/>
            <a:ext cx="2173173" cy="360000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m² SDP</a:t>
            </a:r>
          </a:p>
        </p:txBody>
      </p:sp>
      <p:sp>
        <p:nvSpPr>
          <p:cNvPr id="44" name="Espace réservé du texte 13">
            <a:extLst>
              <a:ext uri="{FF2B5EF4-FFF2-40B4-BE49-F238E27FC236}">
                <a16:creationId xmlns:a16="http://schemas.microsoft.com/office/drawing/2014/main" id="{F49C48E2-27C0-4E40-BD29-936E792C9D40}"/>
              </a:ext>
            </a:extLst>
          </p:cNvPr>
          <p:cNvSpPr txBox="1">
            <a:spLocks/>
          </p:cNvSpPr>
          <p:nvPr userDrawn="1"/>
        </p:nvSpPr>
        <p:spPr>
          <a:xfrm>
            <a:off x="52609" y="2694739"/>
            <a:ext cx="2173172" cy="360362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Démarche environnementale</a:t>
            </a:r>
          </a:p>
        </p:txBody>
      </p:sp>
      <p:sp>
        <p:nvSpPr>
          <p:cNvPr id="45" name="Espace réservé du texte 12">
            <a:extLst>
              <a:ext uri="{FF2B5EF4-FFF2-40B4-BE49-F238E27FC236}">
                <a16:creationId xmlns:a16="http://schemas.microsoft.com/office/drawing/2014/main" id="{080B185F-6524-40FD-AA6E-B411D45F4E83}"/>
              </a:ext>
            </a:extLst>
          </p:cNvPr>
          <p:cNvSpPr txBox="1">
            <a:spLocks/>
          </p:cNvSpPr>
          <p:nvPr userDrawn="1"/>
        </p:nvSpPr>
        <p:spPr>
          <a:xfrm>
            <a:off x="34966" y="967390"/>
            <a:ext cx="1581395" cy="398353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Opération</a:t>
            </a:r>
            <a:br>
              <a:rPr lang="fr-FR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800" b="0" cap="none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(Nom du projet et localisation) </a:t>
            </a:r>
            <a:endParaRPr lang="fr-FR" b="0" cap="none" baseline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Espace réservé pour une image  2">
            <a:extLst>
              <a:ext uri="{FF2B5EF4-FFF2-40B4-BE49-F238E27FC236}">
                <a16:creationId xmlns:a16="http://schemas.microsoft.com/office/drawing/2014/main" id="{BFDE21A9-C296-476A-87BD-9FD0895A17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14965" y="2206012"/>
            <a:ext cx="5148068" cy="2473607"/>
          </a:xfrm>
          <a:prstGeom prst="rect">
            <a:avLst/>
          </a:prstGeom>
          <a:solidFill>
            <a:schemeClr val="bg2"/>
          </a:solidFill>
        </p:spPr>
        <p:txBody>
          <a:bodyPr anchor="ctr" anchorCtr="0"/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/>
              <a:t>Cliquez sur l'icône pour ajouter une image</a:t>
            </a:r>
            <a:endParaRPr lang="fr-FR" sz="1000" i="1">
              <a:latin typeface="+mj-lt"/>
            </a:endParaRPr>
          </a:p>
        </p:txBody>
      </p:sp>
      <p:sp>
        <p:nvSpPr>
          <p:cNvPr id="47" name="Espace réservé pour une image  2">
            <a:extLst>
              <a:ext uri="{FF2B5EF4-FFF2-40B4-BE49-F238E27FC236}">
                <a16:creationId xmlns:a16="http://schemas.microsoft.com/office/drawing/2014/main" id="{F6388990-2AF6-4873-B49F-C0F120E0CA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28780" y="4792753"/>
            <a:ext cx="5148066" cy="2282233"/>
          </a:xfrm>
          <a:prstGeom prst="rect">
            <a:avLst/>
          </a:prstGeom>
          <a:solidFill>
            <a:schemeClr val="bg2"/>
          </a:solidFill>
        </p:spPr>
        <p:txBody>
          <a:bodyPr anchor="ctr" anchorCtr="0"/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53" name="Espace réservé pour une image  2">
            <a:extLst>
              <a:ext uri="{FF2B5EF4-FFF2-40B4-BE49-F238E27FC236}">
                <a16:creationId xmlns:a16="http://schemas.microsoft.com/office/drawing/2014/main" id="{09B13784-C9EC-410D-A9A8-A1E9158CFA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414965" y="4786982"/>
            <a:ext cx="5148068" cy="2288003"/>
          </a:xfrm>
          <a:prstGeom prst="rect">
            <a:avLst/>
          </a:prstGeom>
          <a:solidFill>
            <a:schemeClr val="bg2"/>
          </a:solidFill>
        </p:spPr>
        <p:txBody>
          <a:bodyPr anchor="ctr" anchorCtr="0"/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8949D530-C6DD-48D7-892A-9E34D7B9B2CD}"/>
              </a:ext>
            </a:extLst>
          </p:cNvPr>
          <p:cNvSpPr txBox="1"/>
          <p:nvPr userDrawn="1"/>
        </p:nvSpPr>
        <p:spPr>
          <a:xfrm>
            <a:off x="5414963" y="1956961"/>
            <a:ext cx="51480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800" i="1" dirty="0">
                <a:latin typeface="Arial" panose="020B0604020202020204" pitchFamily="34" charset="0"/>
                <a:cs typeface="Arial" panose="020B0604020202020204" pitchFamily="34" charset="0"/>
              </a:rPr>
              <a:t>Présentation libre de la référence sous forme de photos, plans, dessins, résumés graphiques, textes…. </a:t>
            </a:r>
          </a:p>
        </p:txBody>
      </p:sp>
      <p:sp>
        <p:nvSpPr>
          <p:cNvPr id="55" name="Espace réservé du texte 7">
            <a:extLst>
              <a:ext uri="{FF2B5EF4-FFF2-40B4-BE49-F238E27FC236}">
                <a16:creationId xmlns:a16="http://schemas.microsoft.com/office/drawing/2014/main" id="{9D56B0A5-B848-4AC2-A3D9-3B550CCFB4E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16360" y="1005381"/>
            <a:ext cx="3660489" cy="360000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56" name="Espace réservé du texte 8">
            <a:extLst>
              <a:ext uri="{FF2B5EF4-FFF2-40B4-BE49-F238E27FC236}">
                <a16:creationId xmlns:a16="http://schemas.microsoft.com/office/drawing/2014/main" id="{AC963E4B-77A2-4A93-B85A-E8B1BAEDAA9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975649" y="1011080"/>
            <a:ext cx="3587384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61" name="Espace réservé du texte 9">
            <a:extLst>
              <a:ext uri="{FF2B5EF4-FFF2-40B4-BE49-F238E27FC236}">
                <a16:creationId xmlns:a16="http://schemas.microsoft.com/office/drawing/2014/main" id="{12D58484-DBE0-403D-B861-66694EF914B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975649" y="1437469"/>
            <a:ext cx="3587384" cy="360362"/>
          </a:xfrm>
        </p:spPr>
        <p:txBody>
          <a:bodyPr>
            <a:normAutofit/>
          </a:bodyPr>
          <a:lstStyle/>
          <a:p>
            <a:endParaRPr lang="fr-FR" sz="800" b="0" cap="none">
              <a:solidFill>
                <a:schemeClr val="tx1"/>
              </a:solidFill>
            </a:endParaRPr>
          </a:p>
        </p:txBody>
      </p:sp>
      <p:sp>
        <p:nvSpPr>
          <p:cNvPr id="62" name="Espace réservé du texte 10">
            <a:extLst>
              <a:ext uri="{FF2B5EF4-FFF2-40B4-BE49-F238E27FC236}">
                <a16:creationId xmlns:a16="http://schemas.microsoft.com/office/drawing/2014/main" id="{5D098A8F-DFD4-4943-8EF2-CDB6CB9CDAC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295108" y="1428537"/>
            <a:ext cx="2981740" cy="353957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63" name="Espace réservé du texte 11">
            <a:extLst>
              <a:ext uri="{FF2B5EF4-FFF2-40B4-BE49-F238E27FC236}">
                <a16:creationId xmlns:a16="http://schemas.microsoft.com/office/drawing/2014/main" id="{73E233E2-7AA3-4CDC-AD3C-72E9D81CA15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6" y="1845650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>
              <a:solidFill>
                <a:schemeClr val="tx1"/>
              </a:solidFill>
            </a:endParaRPr>
          </a:p>
        </p:txBody>
      </p:sp>
      <p:sp>
        <p:nvSpPr>
          <p:cNvPr id="64" name="Espace réservé du texte 12">
            <a:extLst>
              <a:ext uri="{FF2B5EF4-FFF2-40B4-BE49-F238E27FC236}">
                <a16:creationId xmlns:a16="http://schemas.microsoft.com/office/drawing/2014/main" id="{35AA5B0A-CDFF-4C5E-AA8C-3AB97531564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6" y="2269168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65" name="Espace réservé du texte 13">
            <a:extLst>
              <a:ext uri="{FF2B5EF4-FFF2-40B4-BE49-F238E27FC236}">
                <a16:creationId xmlns:a16="http://schemas.microsoft.com/office/drawing/2014/main" id="{384F4972-ACA9-4F87-93A3-1C763A00DA9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2692686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3" name="Espace réservé du texte 13">
            <a:extLst>
              <a:ext uri="{FF2B5EF4-FFF2-40B4-BE49-F238E27FC236}">
                <a16:creationId xmlns:a16="http://schemas.microsoft.com/office/drawing/2014/main" id="{B2779DB2-5743-CAF4-E15B-F380AC4A519C}"/>
              </a:ext>
            </a:extLst>
          </p:cNvPr>
          <p:cNvSpPr txBox="1">
            <a:spLocks/>
          </p:cNvSpPr>
          <p:nvPr userDrawn="1"/>
        </p:nvSpPr>
        <p:spPr>
          <a:xfrm>
            <a:off x="52609" y="3117350"/>
            <a:ext cx="2173171" cy="367245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 DE </a:t>
            </a:r>
            <a:r>
              <a:rPr lang="fr-FR" b="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PROCéDURE</a:t>
            </a:r>
            <a:r>
              <a:rPr lang="fr-FR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sz="800" b="0" cap="none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MOP, entreprise générale, conception-réalisation, MGP, CCAEM, etc.)</a:t>
            </a:r>
            <a:endParaRPr lang="fr-FR" b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u texte 13">
            <a:extLst>
              <a:ext uri="{FF2B5EF4-FFF2-40B4-BE49-F238E27FC236}">
                <a16:creationId xmlns:a16="http://schemas.microsoft.com/office/drawing/2014/main" id="{DF0EC548-0162-41CA-B571-FCC2693EABF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3116204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4" name="Espace réservé du texte 13">
            <a:extLst>
              <a:ext uri="{FF2B5EF4-FFF2-40B4-BE49-F238E27FC236}">
                <a16:creationId xmlns:a16="http://schemas.microsoft.com/office/drawing/2014/main" id="{DDD623D8-3AB7-6CF1-520E-AB456C8085E4}"/>
              </a:ext>
            </a:extLst>
          </p:cNvPr>
          <p:cNvSpPr txBox="1">
            <a:spLocks/>
          </p:cNvSpPr>
          <p:nvPr userDrawn="1"/>
        </p:nvSpPr>
        <p:spPr>
          <a:xfrm>
            <a:off x="52609" y="3546844"/>
            <a:ext cx="2173171" cy="367245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Missions réalisées (</a:t>
            </a:r>
            <a:r>
              <a:rPr lang="fr-FR" sz="800" b="0" cap="none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préciser si participation de cotraitants du groupement)</a:t>
            </a:r>
            <a:endParaRPr lang="fr-FR" b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B350194A-9CF2-F882-D6A5-9DD7A087482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3539722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6" name="Espace réservé du texte 13">
            <a:extLst>
              <a:ext uri="{FF2B5EF4-FFF2-40B4-BE49-F238E27FC236}">
                <a16:creationId xmlns:a16="http://schemas.microsoft.com/office/drawing/2014/main" id="{34500ABA-214F-EA17-9338-0B5E6D2148E9}"/>
              </a:ext>
            </a:extLst>
          </p:cNvPr>
          <p:cNvSpPr txBox="1">
            <a:spLocks/>
          </p:cNvSpPr>
          <p:nvPr userDrawn="1"/>
        </p:nvSpPr>
        <p:spPr>
          <a:xfrm>
            <a:off x="52609" y="3976337"/>
            <a:ext cx="2173171" cy="703281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SPéCIFICITéS</a:t>
            </a:r>
            <a:r>
              <a:rPr lang="fr-FR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 PROJET</a:t>
            </a:r>
          </a:p>
        </p:txBody>
      </p:sp>
      <p:sp>
        <p:nvSpPr>
          <p:cNvPr id="7" name="Espace réservé du texte 13">
            <a:extLst>
              <a:ext uri="{FF2B5EF4-FFF2-40B4-BE49-F238E27FC236}">
                <a16:creationId xmlns:a16="http://schemas.microsoft.com/office/drawing/2014/main" id="{EB0997B5-5A29-9EC6-7E3D-11F1A677F84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3963236"/>
            <a:ext cx="2961032" cy="703281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52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86109" y="369169"/>
            <a:ext cx="9221689" cy="36933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1796432"/>
            <a:ext cx="9221689" cy="5012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50354" y="715719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F31264-3B1D-124E-8993-66437F732BA7}" type="datetime1">
              <a:rPr lang="fr-FR" smtClean="0"/>
              <a:pPr/>
              <a:t>13/02/2026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53" y="7157191"/>
            <a:ext cx="302907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PROJECT NAME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82188" y="7157192"/>
            <a:ext cx="60962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BED24B8-003B-9B4E-98D0-01002171EF2A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F8AA99D-4220-3C44-A4CE-4670FCE2C26C}"/>
              </a:ext>
            </a:extLst>
          </p:cNvPr>
          <p:cNvCxnSpPr>
            <a:cxnSpLocks/>
          </p:cNvCxnSpPr>
          <p:nvPr/>
        </p:nvCxnSpPr>
        <p:spPr>
          <a:xfrm>
            <a:off x="1227064" y="260556"/>
            <a:ext cx="0" cy="586558"/>
          </a:xfrm>
          <a:prstGeom prst="line">
            <a:avLst/>
          </a:prstGeom>
          <a:ln w="19050">
            <a:solidFill>
              <a:srgbClr val="E21D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7296CB99-BEE9-3D41-953B-96DAB820A949}"/>
              </a:ext>
            </a:extLst>
          </p:cNvPr>
          <p:cNvCxnSpPr/>
          <p:nvPr/>
        </p:nvCxnSpPr>
        <p:spPr>
          <a:xfrm>
            <a:off x="10069100" y="7310185"/>
            <a:ext cx="0" cy="12016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046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</p:sldLayoutIdLst>
  <p:hf hdr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2000" b="1" kern="1200" cap="all" baseline="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100000"/>
        </a:lnSpc>
        <a:spcBef>
          <a:spcPts val="1102"/>
        </a:spcBef>
        <a:buFontTx/>
        <a:buNone/>
        <a:defRPr sz="1000" b="1" kern="1200" cap="all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938" indent="0" algn="l" defTabSz="1007943" rtl="0" eaLnBrk="1" latinLnBrk="0" hangingPunct="1">
        <a:lnSpc>
          <a:spcPct val="100000"/>
        </a:lnSpc>
        <a:spcBef>
          <a:spcPts val="551"/>
        </a:spcBef>
        <a:buFontTx/>
        <a:buNone/>
        <a:tabLst/>
        <a:defRPr sz="1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77800" indent="-169863" algn="l" defTabSz="1007943" rtl="0" eaLnBrk="1" latinLnBrk="0" hangingPunct="1">
        <a:lnSpc>
          <a:spcPct val="100000"/>
        </a:lnSpc>
        <a:spcBef>
          <a:spcPts val="551"/>
        </a:spcBef>
        <a:buClr>
          <a:schemeClr val="tx2"/>
        </a:buClr>
        <a:buFont typeface="Wingdings" pitchFamily="2" charset="2"/>
        <a:buChar char="§"/>
        <a:tabLst/>
        <a:defRPr sz="1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11200" indent="-177800" algn="l" defTabSz="1007943" rtl="0" eaLnBrk="1" latinLnBrk="0" hangingPunct="1">
        <a:lnSpc>
          <a:spcPct val="100000"/>
        </a:lnSpc>
        <a:spcBef>
          <a:spcPts val="551"/>
        </a:spcBef>
        <a:buClr>
          <a:schemeClr val="accent1"/>
        </a:buClr>
        <a:buFont typeface="Wingdings" pitchFamily="2" charset="2"/>
        <a:buChar char="§"/>
        <a:tabLst/>
        <a:defRPr sz="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244600" indent="-128588" algn="l" defTabSz="1007943" rtl="0" eaLnBrk="1" latinLnBrk="0" hangingPunct="1">
        <a:lnSpc>
          <a:spcPct val="100000"/>
        </a:lnSpc>
        <a:spcBef>
          <a:spcPts val="551"/>
        </a:spcBef>
        <a:buClr>
          <a:schemeClr val="accent1"/>
        </a:buClr>
        <a:buFont typeface="Arial" panose="020B0604020202020204" pitchFamily="34" charset="0"/>
        <a:buChar char="•"/>
        <a:tabLst/>
        <a:defRPr sz="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7AB9E0-B582-F2CE-7613-DED47CB98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FC1323F-5007-BE8C-1091-33155704E5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609" y="0"/>
            <a:ext cx="1076437" cy="861774"/>
          </a:xfrm>
        </p:spPr>
        <p:txBody>
          <a:bodyPr/>
          <a:lstStyle/>
          <a:p>
            <a:r>
              <a:rPr lang="fr-FR" dirty="0"/>
              <a:t>01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44D6053-C9C9-0D2A-CF42-0FCAC560B14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dirty="0"/>
              <a:t>MISSION DE MAITRISE D’ŒUVRE POUR l’agrandissement de l’école </a:t>
            </a:r>
            <a:r>
              <a:rPr lang="fr-FR" dirty="0" err="1"/>
              <a:t>ensil-ensci</a:t>
            </a:r>
            <a:r>
              <a:rPr lang="fr-FR" dirty="0"/>
              <a:t> sur le campus Ester de l’université de Limoges</a:t>
            </a:r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9966FC8E-61C2-1AB3-1696-F40EF58CB8A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983F6DBF-EDAA-49CA-86FC-7B2B45DB82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31B50BB6-3702-E70A-EEE1-8756EAE9F19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9E8E4CF-19DA-B042-8B7D-9634D4CD7FE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16360" y="1005381"/>
            <a:ext cx="3660489" cy="360000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6DADE511-70A7-C2C2-C5AB-9F7814271C3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975649" y="1011080"/>
            <a:ext cx="3587384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FAEA1E46-9472-66E6-764F-053F6BD8D2D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975649" y="1437469"/>
            <a:ext cx="3587384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B0867CD-7EF1-4F68-8655-8EC8B108F515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1428537"/>
            <a:ext cx="2961034" cy="353957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E14620D0-C48F-4F92-490F-4634A20EBC4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6" y="1845650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BC66623-8C8C-29DD-8235-1199CE42F3D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6" y="2269168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4DF182A7-FCD9-70F8-DFCB-D0CA8745BA1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2692686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89794C13-511E-A779-A98B-E1ADCCB5F6A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3116204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C5306D48-8C54-88D7-570A-8A6752715A3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3539722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4E880CC8-F04C-6220-E962-D072F9AEEF5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3963236"/>
            <a:ext cx="2961032" cy="703281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410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5F7A69-532D-677C-21D9-AD3F08399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A1AD5B2-7888-7ACF-283B-F288996A47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02</a:t>
            </a:r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A846D4BD-53C6-9DC5-72B3-7D9A463F87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80A9E899-195B-A835-9A43-D80AAEA136C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5D4BAE41-DCC3-4914-57D9-3C7D1918312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9091D1E-EA4B-A3B4-7E9C-7CE5EE7DBD5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16360" y="1005381"/>
            <a:ext cx="3660489" cy="360000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AF877B3-235E-9945-E95E-5E958E56434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975649" y="1011080"/>
            <a:ext cx="3587384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526D84F-4BCF-1726-14F5-9182FA517FE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975649" y="1437469"/>
            <a:ext cx="3587384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6BAE8264-4EC4-3371-B575-B784ACB09AE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1428537"/>
            <a:ext cx="2961034" cy="353957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B076B6D5-2C38-DE7D-1E16-E155D23E47C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6" y="1845650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1855F4E8-FA21-09E2-203C-B4A4A2C592B5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6" y="2269168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6620EE7-B973-E853-6D6B-12F11C0D4DD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2692686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D0EB4D9A-5697-C867-B331-069366581EB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3116204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A3E545A7-A9DB-AA8E-F7DF-E821B6399D3A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3539722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ED9CDA5B-F1A9-8D07-FDFB-DC2DAC715A3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3963236"/>
            <a:ext cx="2961032" cy="703281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20" name="Espace réservé du texte 3">
            <a:extLst>
              <a:ext uri="{FF2B5EF4-FFF2-40B4-BE49-F238E27FC236}">
                <a16:creationId xmlns:a16="http://schemas.microsoft.com/office/drawing/2014/main" id="{BCFAE815-D407-4798-A797-4DC869BB2D7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25425" y="7216775"/>
            <a:ext cx="10218738" cy="180975"/>
          </a:xfrm>
        </p:spPr>
        <p:txBody>
          <a:bodyPr>
            <a:normAutofit fontScale="70000" lnSpcReduction="20000"/>
          </a:bodyPr>
          <a:lstStyle/>
          <a:p>
            <a:r>
              <a:rPr lang="fr-FR" dirty="0"/>
              <a:t>MISSION DE MAITRISE D’ŒUVRE POUR l’agrandissement de l’école </a:t>
            </a:r>
            <a:r>
              <a:rPr lang="fr-FR" dirty="0" err="1"/>
              <a:t>ensil-ensci</a:t>
            </a:r>
            <a:r>
              <a:rPr lang="fr-FR" dirty="0"/>
              <a:t> sur le campus Ester de l’université de Limoges</a:t>
            </a:r>
          </a:p>
        </p:txBody>
      </p:sp>
    </p:spTree>
    <p:extLst>
      <p:ext uri="{BB962C8B-B14F-4D97-AF65-F5344CB8AC3E}">
        <p14:creationId xmlns:p14="http://schemas.microsoft.com/office/powerpoint/2010/main" val="857602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DA8DFE-E346-5F8D-19C4-3212EEE98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6375BCE-349B-7CE1-62F3-1B52D598A3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03</a:t>
            </a:r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E818BA6F-65D6-2008-77C4-C124A3B58A1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2FAB126F-0E7C-BE29-6D49-603090DC93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95F0C44A-8AD4-AF2A-F7DE-ABA66EB00F9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D5072C8-843C-3E4B-5C86-0B440FD57D9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16360" y="1005381"/>
            <a:ext cx="3660489" cy="360000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0C82E2A1-9DE0-4414-CC58-2E65CA7034F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975649" y="1011080"/>
            <a:ext cx="3587384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C3C112D-2E93-BEC0-4053-4977641CBCC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975649" y="1437469"/>
            <a:ext cx="3587384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0F725546-281C-EAE5-22DB-25A8DB65B2A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1428537"/>
            <a:ext cx="2961034" cy="353957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4F83A73-2707-4771-E47A-E19786DEEA4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6" y="1845650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9F611EBC-397B-21E3-4EBF-6DFAC58CBBA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6" y="2269168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26C069CE-C8CC-14A2-C242-01F34640EB5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2692686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AD8D7CD6-8FB3-57E9-BA93-B299132CA63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3116204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785DED0-AA65-83B4-DC68-1FB22FE3E9E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3539722"/>
            <a:ext cx="2961032" cy="360362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1250A573-96C8-A86A-5543-A886492CB715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315814" y="3963236"/>
            <a:ext cx="2961032" cy="703281"/>
          </a:xfrm>
        </p:spPr>
        <p:txBody>
          <a:bodyPr>
            <a:normAutofit/>
          </a:bodyPr>
          <a:lstStyle/>
          <a:p>
            <a:endParaRPr lang="fr-FR" sz="800" b="0" cap="none" dirty="0">
              <a:solidFill>
                <a:schemeClr val="tx1"/>
              </a:solidFill>
            </a:endParaRPr>
          </a:p>
        </p:txBody>
      </p:sp>
      <p:sp>
        <p:nvSpPr>
          <p:cNvPr id="21" name="Espace réservé du texte 3">
            <a:extLst>
              <a:ext uri="{FF2B5EF4-FFF2-40B4-BE49-F238E27FC236}">
                <a16:creationId xmlns:a16="http://schemas.microsoft.com/office/drawing/2014/main" id="{292272E1-9AFD-4FAC-BD13-75376F66EF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25425" y="7216775"/>
            <a:ext cx="10218738" cy="180975"/>
          </a:xfrm>
        </p:spPr>
        <p:txBody>
          <a:bodyPr>
            <a:normAutofit fontScale="70000" lnSpcReduction="20000"/>
          </a:bodyPr>
          <a:lstStyle/>
          <a:p>
            <a:r>
              <a:rPr lang="fr-FR" dirty="0"/>
              <a:t>MISSION DE MAITRISE D’ŒUVRE POUR l’agrandissement de l’école </a:t>
            </a:r>
            <a:r>
              <a:rPr lang="fr-FR" dirty="0" err="1"/>
              <a:t>ensil-ensci</a:t>
            </a:r>
            <a:r>
              <a:rPr lang="fr-FR" dirty="0"/>
              <a:t> sur le campus Ester de l’université de Limoges</a:t>
            </a:r>
          </a:p>
        </p:txBody>
      </p:sp>
    </p:spTree>
    <p:extLst>
      <p:ext uri="{BB962C8B-B14F-4D97-AF65-F5344CB8AC3E}">
        <p14:creationId xmlns:p14="http://schemas.microsoft.com/office/powerpoint/2010/main" val="3540880679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SCET">
  <a:themeElements>
    <a:clrScheme name="Personnalisé 96">
      <a:dk1>
        <a:srgbClr val="000000"/>
      </a:dk1>
      <a:lt1>
        <a:srgbClr val="FFFFFF"/>
      </a:lt1>
      <a:dk2>
        <a:srgbClr val="E21D1B"/>
      </a:dk2>
      <a:lt2>
        <a:srgbClr val="E7E6E6"/>
      </a:lt2>
      <a:accent1>
        <a:srgbClr val="79868D"/>
      </a:accent1>
      <a:accent2>
        <a:srgbClr val="277683"/>
      </a:accent2>
      <a:accent3>
        <a:srgbClr val="0070C0"/>
      </a:accent3>
      <a:accent4>
        <a:srgbClr val="2E3267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CET">
      <a:majorFont>
        <a:latin typeface="Montserrat"/>
        <a:ea typeface=""/>
        <a:cs typeface=""/>
      </a:majorFont>
      <a:minorFont>
        <a:latin typeface="Montserrat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SCET" id="{024E0A6F-6AD3-430B-BD1A-F9A52DE2633F}" vid="{8902A691-0AC0-400B-A191-57993064D01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02212B963F484488382ECB5CE81D57" ma:contentTypeVersion="10" ma:contentTypeDescription="Crée un document." ma:contentTypeScope="" ma:versionID="50336234d9e95014b6f65ca03f24261c">
  <xsd:schema xmlns:xsd="http://www.w3.org/2001/XMLSchema" xmlns:xs="http://www.w3.org/2001/XMLSchema" xmlns:p="http://schemas.microsoft.com/office/2006/metadata/properties" xmlns:ns2="455059cf-12d6-467f-b6dc-26500c4e9758" xmlns:ns3="ecad6d68-5549-4fe7-9fd1-4459c26e7176" targetNamespace="http://schemas.microsoft.com/office/2006/metadata/properties" ma:root="true" ma:fieldsID="7bd5260862ddd5536757fe228ffda973" ns2:_="" ns3:_="">
    <xsd:import namespace="455059cf-12d6-467f-b6dc-26500c4e9758"/>
    <xsd:import namespace="ecad6d68-5549-4fe7-9fd1-4459c26e717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5059cf-12d6-467f-b6dc-26500c4e97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03e7cfd1-01ec-48fb-ba6e-6af6b53aa06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ad6d68-5549-4fe7-9fd1-4459c26e717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34a0670-f950-4840-b111-5fca365b03d2}" ma:internalName="TaxCatchAll" ma:showField="CatchAllData" ma:web="ecad6d68-5549-4fe7-9fd1-4459c26e717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55059cf-12d6-467f-b6dc-26500c4e9758">
      <Terms xmlns="http://schemas.microsoft.com/office/infopath/2007/PartnerControls"/>
    </lcf76f155ced4ddcb4097134ff3c332f>
    <TaxCatchAll xmlns="ecad6d68-5549-4fe7-9fd1-4459c26e7176" xsi:nil="true"/>
  </documentManagement>
</p:properties>
</file>

<file path=customXml/itemProps1.xml><?xml version="1.0" encoding="utf-8"?>
<ds:datastoreItem xmlns:ds="http://schemas.openxmlformats.org/officeDocument/2006/customXml" ds:itemID="{BE0DFEB0-19A5-474C-902B-72CBF95EC2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B01EF7-7397-4C2E-904C-2117246C7C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55059cf-12d6-467f-b6dc-26500c4e9758"/>
    <ds:schemaRef ds:uri="ecad6d68-5549-4fe7-9fd1-4459c26e71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16E21F3-1048-42AC-9DB0-681699A48A2E}">
  <ds:schemaRefs>
    <ds:schemaRef ds:uri="455059cf-12d6-467f-b6dc-26500c4e9758"/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ecad6d68-5549-4fe7-9fd1-4459c26e7176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44</TotalTime>
  <Words>55</Words>
  <Application>Microsoft Office PowerPoint</Application>
  <PresentationFormat>Personnalisé</PresentationFormat>
  <Paragraphs>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Montserrat</vt:lpstr>
      <vt:lpstr>Wingdings</vt:lpstr>
      <vt:lpstr>Theme SCET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Claire Staat</dc:creator>
  <cp:lastModifiedBy>Clement Serra</cp:lastModifiedBy>
  <cp:revision>17</cp:revision>
  <dcterms:created xsi:type="dcterms:W3CDTF">2023-03-21T12:14:05Z</dcterms:created>
  <dcterms:modified xsi:type="dcterms:W3CDTF">2026-02-13T14:08:32Z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0x0101007C02212B963F484488382ECB5CE81D57</vt:lpwstr>
  </property>
  <property fmtid="{D5CDD505-2E9C-101B-9397-08002B2CF9AE}" pid="3" name="MediaServiceImageTags">
    <vt:lpwstr/>
  </property>
</Properties>
</file>